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y="5143500" cx="9144000"/>
  <p:notesSz cx="6858000" cy="9144000"/>
  <p:embeddedFontLst>
    <p:embeddedFont>
      <p:font typeface="Public Sans"/>
      <p:regular r:id="rId25"/>
      <p:bold r:id="rId26"/>
      <p:italic r:id="rId27"/>
      <p:boldItalic r:id="rId28"/>
    </p:embeddedFont>
    <p:embeddedFont>
      <p:font typeface="Lexend"/>
      <p:regular r:id="rId29"/>
      <p:bold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31" roundtripDataSignature="AMtx7mgCypCKDGpRMLtI4WUX/AScme7Q2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31E1A7F-0F6A-4DE1-822C-0E1903C314B9}">
  <a:tblStyle styleId="{531E1A7F-0F6A-4DE1-822C-0E1903C314B9}"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PublicSans-bold.fntdata"/><Relationship Id="rId25" Type="http://schemas.openxmlformats.org/officeDocument/2006/relationships/font" Target="fonts/PublicSans-regular.fntdata"/><Relationship Id="rId28" Type="http://schemas.openxmlformats.org/officeDocument/2006/relationships/font" Target="fonts/PublicSans-boldItalic.fntdata"/><Relationship Id="rId27" Type="http://schemas.openxmlformats.org/officeDocument/2006/relationships/font" Target="fonts/PublicSans-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Lexend-regular.fntdata"/><Relationship Id="rId7" Type="http://schemas.openxmlformats.org/officeDocument/2006/relationships/slide" Target="slides/slide1.xml"/><Relationship Id="rId8" Type="http://schemas.openxmlformats.org/officeDocument/2006/relationships/slide" Target="slides/slide2.xml"/><Relationship Id="rId31" Type="http://customschemas.google.com/relationships/presentationmetadata" Target="metadata"/><Relationship Id="rId30" Type="http://schemas.openxmlformats.org/officeDocument/2006/relationships/font" Target="fonts/Lexend-bold.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8" name="Google Shape;78;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81c7bcbf61_0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g281c7bcbf61_0_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807d4955b9_0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3" name="Google Shape;173;g2807d4955b9_0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807d4955b9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8" name="Google Shape;188;g2807d4955b9_0_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807d4955b9_0_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7" name="Google Shape;227;g2807d4955b9_0_2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0" name="Google Shape;24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281c7bcbf61_0_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5" name="Google Shape;255;g281c7bcbf61_0_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5" name="Google Shape;27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2" name="Google Shape;292;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0" name="Google Shape;31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7" name="Google Shape;32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2fe8c9106a2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4" name="Google Shape;344;g2fe8c9106a2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7" name="Google Shape;357;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ff7d2dccea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2ff7d2dccea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6" name="Google Shape;37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23"/>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2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2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2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2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2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2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2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2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2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2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2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3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3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3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
    <p:spTree>
      <p:nvGrpSpPr>
        <p:cNvPr id="50" name="Shape 50"/>
        <p:cNvGrpSpPr/>
        <p:nvPr/>
      </p:nvGrpSpPr>
      <p:grpSpPr>
        <a:xfrm>
          <a:off x="0" y="0"/>
          <a:ext cx="0" cy="0"/>
          <a:chOff x="0" y="0"/>
          <a:chExt cx="0" cy="0"/>
        </a:xfrm>
      </p:grpSpPr>
      <p:pic>
        <p:nvPicPr>
          <p:cNvPr id="51" name="Google Shape;51;p32"/>
          <p:cNvPicPr preferRelativeResize="0"/>
          <p:nvPr/>
        </p:nvPicPr>
        <p:blipFill rotWithShape="1">
          <a:blip r:embed="rId2">
            <a:alphaModFix/>
          </a:blip>
          <a:srcRect b="0" l="0" r="0" t="0"/>
          <a:stretch/>
        </p:blipFill>
        <p:spPr>
          <a:xfrm>
            <a:off x="2" y="0"/>
            <a:ext cx="9144003" cy="5143513"/>
          </a:xfrm>
          <a:prstGeom prst="rect">
            <a:avLst/>
          </a:prstGeom>
          <a:noFill/>
          <a:ln>
            <a:noFill/>
          </a:ln>
        </p:spPr>
      </p:pic>
      <p:grpSp>
        <p:nvGrpSpPr>
          <p:cNvPr id="52" name="Google Shape;52;p32"/>
          <p:cNvGrpSpPr/>
          <p:nvPr/>
        </p:nvGrpSpPr>
        <p:grpSpPr>
          <a:xfrm flipH="1" rot="-2163406">
            <a:off x="-453098" y="1495513"/>
            <a:ext cx="1513644" cy="1567071"/>
            <a:chOff x="3212275" y="349350"/>
            <a:chExt cx="486650" cy="503850"/>
          </a:xfrm>
        </p:grpSpPr>
        <p:sp>
          <p:nvSpPr>
            <p:cNvPr id="53" name="Google Shape;53;p32"/>
            <p:cNvSpPr/>
            <p:nvPr/>
          </p:nvSpPr>
          <p:spPr>
            <a:xfrm>
              <a:off x="3212275" y="349350"/>
              <a:ext cx="392050" cy="503850"/>
            </a:xfrm>
            <a:custGeom>
              <a:rect b="b" l="l" r="r" t="t"/>
              <a:pathLst>
                <a:path extrusionOk="0" h="20154" w="15682">
                  <a:moveTo>
                    <a:pt x="11106" y="7695"/>
                  </a:moveTo>
                  <a:cubicBezTo>
                    <a:pt x="11152" y="7726"/>
                    <a:pt x="11183" y="7788"/>
                    <a:pt x="11230" y="7819"/>
                  </a:cubicBezTo>
                  <a:cubicBezTo>
                    <a:pt x="11168" y="7788"/>
                    <a:pt x="11090" y="7742"/>
                    <a:pt x="11013" y="7711"/>
                  </a:cubicBezTo>
                  <a:cubicBezTo>
                    <a:pt x="11044" y="7711"/>
                    <a:pt x="11075" y="7695"/>
                    <a:pt x="11106" y="7695"/>
                  </a:cubicBezTo>
                  <a:close/>
                  <a:moveTo>
                    <a:pt x="4995" y="7897"/>
                  </a:moveTo>
                  <a:cubicBezTo>
                    <a:pt x="5026" y="7928"/>
                    <a:pt x="5042" y="7928"/>
                    <a:pt x="5057" y="7943"/>
                  </a:cubicBezTo>
                  <a:lnTo>
                    <a:pt x="4995" y="7943"/>
                  </a:lnTo>
                  <a:lnTo>
                    <a:pt x="4995" y="7897"/>
                  </a:lnTo>
                  <a:close/>
                  <a:moveTo>
                    <a:pt x="7701" y="0"/>
                  </a:moveTo>
                  <a:cubicBezTo>
                    <a:pt x="7430" y="0"/>
                    <a:pt x="7263" y="300"/>
                    <a:pt x="7011" y="359"/>
                  </a:cubicBezTo>
                  <a:cubicBezTo>
                    <a:pt x="6983" y="353"/>
                    <a:pt x="6954" y="350"/>
                    <a:pt x="6924" y="350"/>
                  </a:cubicBezTo>
                  <a:cubicBezTo>
                    <a:pt x="6730" y="350"/>
                    <a:pt x="6518" y="472"/>
                    <a:pt x="6358" y="472"/>
                  </a:cubicBezTo>
                  <a:cubicBezTo>
                    <a:pt x="6251" y="472"/>
                    <a:pt x="6167" y="417"/>
                    <a:pt x="6127" y="235"/>
                  </a:cubicBezTo>
                  <a:cubicBezTo>
                    <a:pt x="5135" y="623"/>
                    <a:pt x="3971" y="452"/>
                    <a:pt x="3274" y="1522"/>
                  </a:cubicBezTo>
                  <a:cubicBezTo>
                    <a:pt x="2591" y="1538"/>
                    <a:pt x="2545" y="2453"/>
                    <a:pt x="2281" y="2778"/>
                  </a:cubicBezTo>
                  <a:cubicBezTo>
                    <a:pt x="2002" y="3414"/>
                    <a:pt x="2048" y="4081"/>
                    <a:pt x="2250" y="4717"/>
                  </a:cubicBezTo>
                  <a:cubicBezTo>
                    <a:pt x="1661" y="5043"/>
                    <a:pt x="1071" y="5307"/>
                    <a:pt x="699" y="5865"/>
                  </a:cubicBezTo>
                  <a:cubicBezTo>
                    <a:pt x="141" y="6982"/>
                    <a:pt x="1" y="8098"/>
                    <a:pt x="730" y="9060"/>
                  </a:cubicBezTo>
                  <a:cubicBezTo>
                    <a:pt x="789" y="9298"/>
                    <a:pt x="922" y="9364"/>
                    <a:pt x="1080" y="9364"/>
                  </a:cubicBezTo>
                  <a:cubicBezTo>
                    <a:pt x="1278" y="9364"/>
                    <a:pt x="1516" y="9260"/>
                    <a:pt x="1698" y="9260"/>
                  </a:cubicBezTo>
                  <a:cubicBezTo>
                    <a:pt x="1712" y="9260"/>
                    <a:pt x="1725" y="9260"/>
                    <a:pt x="1738" y="9261"/>
                  </a:cubicBezTo>
                  <a:cubicBezTo>
                    <a:pt x="1793" y="9254"/>
                    <a:pt x="1844" y="9250"/>
                    <a:pt x="1891" y="9250"/>
                  </a:cubicBezTo>
                  <a:cubicBezTo>
                    <a:pt x="2706" y="9250"/>
                    <a:pt x="2512" y="10331"/>
                    <a:pt x="2746" y="10859"/>
                  </a:cubicBezTo>
                  <a:cubicBezTo>
                    <a:pt x="2817" y="11028"/>
                    <a:pt x="2975" y="11115"/>
                    <a:pt x="3141" y="11115"/>
                  </a:cubicBezTo>
                  <a:cubicBezTo>
                    <a:pt x="3264" y="11115"/>
                    <a:pt x="3391" y="11067"/>
                    <a:pt x="3491" y="10968"/>
                  </a:cubicBezTo>
                  <a:cubicBezTo>
                    <a:pt x="4282" y="10223"/>
                    <a:pt x="2963" y="9044"/>
                    <a:pt x="3971" y="8672"/>
                  </a:cubicBezTo>
                  <a:lnTo>
                    <a:pt x="3971" y="8672"/>
                  </a:lnTo>
                  <a:cubicBezTo>
                    <a:pt x="3987" y="8688"/>
                    <a:pt x="4018" y="8734"/>
                    <a:pt x="4033" y="8750"/>
                  </a:cubicBezTo>
                  <a:cubicBezTo>
                    <a:pt x="4018" y="8843"/>
                    <a:pt x="3987" y="8951"/>
                    <a:pt x="4018" y="9044"/>
                  </a:cubicBezTo>
                  <a:cubicBezTo>
                    <a:pt x="4096" y="9324"/>
                    <a:pt x="3971" y="9649"/>
                    <a:pt x="4359" y="9758"/>
                  </a:cubicBezTo>
                  <a:cubicBezTo>
                    <a:pt x="4437" y="9897"/>
                    <a:pt x="4561" y="10006"/>
                    <a:pt x="4654" y="10099"/>
                  </a:cubicBezTo>
                  <a:cubicBezTo>
                    <a:pt x="4731" y="10347"/>
                    <a:pt x="4809" y="10595"/>
                    <a:pt x="4902" y="10843"/>
                  </a:cubicBezTo>
                  <a:cubicBezTo>
                    <a:pt x="4669" y="11619"/>
                    <a:pt x="5042" y="12472"/>
                    <a:pt x="4576" y="13294"/>
                  </a:cubicBezTo>
                  <a:cubicBezTo>
                    <a:pt x="4282" y="13837"/>
                    <a:pt x="3599" y="13930"/>
                    <a:pt x="3134" y="14178"/>
                  </a:cubicBezTo>
                  <a:cubicBezTo>
                    <a:pt x="3274" y="14860"/>
                    <a:pt x="2188" y="14922"/>
                    <a:pt x="2343" y="15527"/>
                  </a:cubicBezTo>
                  <a:cubicBezTo>
                    <a:pt x="2457" y="15413"/>
                    <a:pt x="2559" y="15376"/>
                    <a:pt x="2656" y="15376"/>
                  </a:cubicBezTo>
                  <a:cubicBezTo>
                    <a:pt x="2837" y="15376"/>
                    <a:pt x="3001" y="15506"/>
                    <a:pt x="3191" y="15506"/>
                  </a:cubicBezTo>
                  <a:cubicBezTo>
                    <a:pt x="3288" y="15506"/>
                    <a:pt x="3391" y="15472"/>
                    <a:pt x="3506" y="15372"/>
                  </a:cubicBezTo>
                  <a:cubicBezTo>
                    <a:pt x="3801" y="14860"/>
                    <a:pt x="4251" y="14519"/>
                    <a:pt x="4871" y="14287"/>
                  </a:cubicBezTo>
                  <a:cubicBezTo>
                    <a:pt x="4944" y="14259"/>
                    <a:pt x="5009" y="14247"/>
                    <a:pt x="5069" y="14247"/>
                  </a:cubicBezTo>
                  <a:cubicBezTo>
                    <a:pt x="5479" y="14247"/>
                    <a:pt x="5602" y="14832"/>
                    <a:pt x="5833" y="15062"/>
                  </a:cubicBezTo>
                  <a:cubicBezTo>
                    <a:pt x="5879" y="16318"/>
                    <a:pt x="6732" y="17388"/>
                    <a:pt x="7228" y="18474"/>
                  </a:cubicBezTo>
                  <a:cubicBezTo>
                    <a:pt x="7213" y="18474"/>
                    <a:pt x="7197" y="18490"/>
                    <a:pt x="7166" y="18490"/>
                  </a:cubicBezTo>
                  <a:cubicBezTo>
                    <a:pt x="6810" y="18831"/>
                    <a:pt x="6748" y="19715"/>
                    <a:pt x="7353" y="19994"/>
                  </a:cubicBezTo>
                  <a:cubicBezTo>
                    <a:pt x="7370" y="19992"/>
                    <a:pt x="7387" y="19990"/>
                    <a:pt x="7404" y="19990"/>
                  </a:cubicBezTo>
                  <a:cubicBezTo>
                    <a:pt x="7604" y="19990"/>
                    <a:pt x="7792" y="20153"/>
                    <a:pt x="7975" y="20153"/>
                  </a:cubicBezTo>
                  <a:cubicBezTo>
                    <a:pt x="8058" y="20153"/>
                    <a:pt x="8139" y="20120"/>
                    <a:pt x="8221" y="20025"/>
                  </a:cubicBezTo>
                  <a:cubicBezTo>
                    <a:pt x="8438" y="19715"/>
                    <a:pt x="8516" y="19203"/>
                    <a:pt x="8299" y="18800"/>
                  </a:cubicBezTo>
                  <a:cubicBezTo>
                    <a:pt x="8206" y="18645"/>
                    <a:pt x="8081" y="18552"/>
                    <a:pt x="7973" y="18490"/>
                  </a:cubicBezTo>
                  <a:cubicBezTo>
                    <a:pt x="8019" y="18335"/>
                    <a:pt x="8019" y="18179"/>
                    <a:pt x="7942" y="17978"/>
                  </a:cubicBezTo>
                  <a:cubicBezTo>
                    <a:pt x="7977" y="17970"/>
                    <a:pt x="8014" y="17966"/>
                    <a:pt x="8052" y="17966"/>
                  </a:cubicBezTo>
                  <a:cubicBezTo>
                    <a:pt x="8344" y="17966"/>
                    <a:pt x="8710" y="18176"/>
                    <a:pt x="9051" y="18176"/>
                  </a:cubicBezTo>
                  <a:cubicBezTo>
                    <a:pt x="9096" y="18176"/>
                    <a:pt x="9139" y="18172"/>
                    <a:pt x="9183" y="18164"/>
                  </a:cubicBezTo>
                  <a:cubicBezTo>
                    <a:pt x="9322" y="17730"/>
                    <a:pt x="9136" y="16939"/>
                    <a:pt x="9943" y="16799"/>
                  </a:cubicBezTo>
                  <a:cubicBezTo>
                    <a:pt x="10170" y="17001"/>
                    <a:pt x="10427" y="17058"/>
                    <a:pt x="10696" y="17058"/>
                  </a:cubicBezTo>
                  <a:cubicBezTo>
                    <a:pt x="11044" y="17058"/>
                    <a:pt x="11412" y="16962"/>
                    <a:pt x="11763" y="16962"/>
                  </a:cubicBezTo>
                  <a:cubicBezTo>
                    <a:pt x="11954" y="16962"/>
                    <a:pt x="12140" y="16991"/>
                    <a:pt x="12316" y="17078"/>
                  </a:cubicBezTo>
                  <a:cubicBezTo>
                    <a:pt x="13122" y="15651"/>
                    <a:pt x="11261" y="14473"/>
                    <a:pt x="12471" y="12968"/>
                  </a:cubicBezTo>
                  <a:cubicBezTo>
                    <a:pt x="12548" y="12865"/>
                    <a:pt x="12643" y="12841"/>
                    <a:pt x="12742" y="12841"/>
                  </a:cubicBezTo>
                  <a:cubicBezTo>
                    <a:pt x="12828" y="12841"/>
                    <a:pt x="12918" y="12859"/>
                    <a:pt x="13002" y="12859"/>
                  </a:cubicBezTo>
                  <a:cubicBezTo>
                    <a:pt x="13109" y="12859"/>
                    <a:pt x="13207" y="12829"/>
                    <a:pt x="13277" y="12689"/>
                  </a:cubicBezTo>
                  <a:lnTo>
                    <a:pt x="13277" y="12689"/>
                  </a:lnTo>
                  <a:cubicBezTo>
                    <a:pt x="13200" y="12716"/>
                    <a:pt x="13134" y="12728"/>
                    <a:pt x="13078" y="12728"/>
                  </a:cubicBezTo>
                  <a:cubicBezTo>
                    <a:pt x="12611" y="12728"/>
                    <a:pt x="12764" y="11912"/>
                    <a:pt x="12238" y="11898"/>
                  </a:cubicBezTo>
                  <a:cubicBezTo>
                    <a:pt x="12238" y="11650"/>
                    <a:pt x="12781" y="11681"/>
                    <a:pt x="12548" y="11309"/>
                  </a:cubicBezTo>
                  <a:lnTo>
                    <a:pt x="12548" y="11309"/>
                  </a:lnTo>
                  <a:cubicBezTo>
                    <a:pt x="12487" y="11325"/>
                    <a:pt x="12430" y="11332"/>
                    <a:pt x="12376" y="11332"/>
                  </a:cubicBezTo>
                  <a:cubicBezTo>
                    <a:pt x="11966" y="11332"/>
                    <a:pt x="11754" y="10904"/>
                    <a:pt x="11494" y="10657"/>
                  </a:cubicBezTo>
                  <a:lnTo>
                    <a:pt x="11494" y="10580"/>
                  </a:lnTo>
                  <a:cubicBezTo>
                    <a:pt x="11726" y="10394"/>
                    <a:pt x="11897" y="10208"/>
                    <a:pt x="11974" y="9975"/>
                  </a:cubicBezTo>
                  <a:cubicBezTo>
                    <a:pt x="12114" y="9618"/>
                    <a:pt x="11974" y="9277"/>
                    <a:pt x="11742" y="8951"/>
                  </a:cubicBezTo>
                  <a:cubicBezTo>
                    <a:pt x="11804" y="8750"/>
                    <a:pt x="11788" y="8564"/>
                    <a:pt x="11695" y="8362"/>
                  </a:cubicBezTo>
                  <a:lnTo>
                    <a:pt x="11695" y="8362"/>
                  </a:lnTo>
                  <a:cubicBezTo>
                    <a:pt x="11974" y="8672"/>
                    <a:pt x="12269" y="8951"/>
                    <a:pt x="12750" y="9261"/>
                  </a:cubicBezTo>
                  <a:cubicBezTo>
                    <a:pt x="12595" y="8905"/>
                    <a:pt x="12424" y="8036"/>
                    <a:pt x="11850" y="7742"/>
                  </a:cubicBezTo>
                  <a:lnTo>
                    <a:pt x="11850" y="7742"/>
                  </a:lnTo>
                  <a:cubicBezTo>
                    <a:pt x="12471" y="8052"/>
                    <a:pt x="13587" y="8315"/>
                    <a:pt x="14192" y="8951"/>
                  </a:cubicBezTo>
                  <a:cubicBezTo>
                    <a:pt x="13882" y="8052"/>
                    <a:pt x="12657" y="7711"/>
                    <a:pt x="12657" y="6671"/>
                  </a:cubicBezTo>
                  <a:cubicBezTo>
                    <a:pt x="12796" y="6485"/>
                    <a:pt x="13029" y="6423"/>
                    <a:pt x="13184" y="6361"/>
                  </a:cubicBezTo>
                  <a:cubicBezTo>
                    <a:pt x="13355" y="6191"/>
                    <a:pt x="13122" y="6051"/>
                    <a:pt x="13045" y="5927"/>
                  </a:cubicBezTo>
                  <a:cubicBezTo>
                    <a:pt x="13603" y="5105"/>
                    <a:pt x="14844" y="5570"/>
                    <a:pt x="15681" y="5167"/>
                  </a:cubicBezTo>
                  <a:cubicBezTo>
                    <a:pt x="15650" y="5074"/>
                    <a:pt x="15418" y="5012"/>
                    <a:pt x="15588" y="4857"/>
                  </a:cubicBezTo>
                  <a:lnTo>
                    <a:pt x="15588" y="4857"/>
                  </a:lnTo>
                  <a:cubicBezTo>
                    <a:pt x="15438" y="4903"/>
                    <a:pt x="15283" y="4910"/>
                    <a:pt x="15129" y="4910"/>
                  </a:cubicBezTo>
                  <a:cubicBezTo>
                    <a:pt x="15064" y="4910"/>
                    <a:pt x="14999" y="4909"/>
                    <a:pt x="14934" y="4909"/>
                  </a:cubicBezTo>
                  <a:cubicBezTo>
                    <a:pt x="14693" y="4909"/>
                    <a:pt x="14458" y="4926"/>
                    <a:pt x="14254" y="5089"/>
                  </a:cubicBezTo>
                  <a:cubicBezTo>
                    <a:pt x="14099" y="5012"/>
                    <a:pt x="13820" y="4965"/>
                    <a:pt x="13836" y="4764"/>
                  </a:cubicBezTo>
                  <a:cubicBezTo>
                    <a:pt x="14130" y="4035"/>
                    <a:pt x="14797" y="4562"/>
                    <a:pt x="15200" y="4081"/>
                  </a:cubicBezTo>
                  <a:cubicBezTo>
                    <a:pt x="15278" y="3926"/>
                    <a:pt x="15200" y="3740"/>
                    <a:pt x="15076" y="3600"/>
                  </a:cubicBezTo>
                  <a:cubicBezTo>
                    <a:pt x="15013" y="3587"/>
                    <a:pt x="14952" y="3581"/>
                    <a:pt x="14894" y="3581"/>
                  </a:cubicBezTo>
                  <a:cubicBezTo>
                    <a:pt x="14516" y="3581"/>
                    <a:pt x="14232" y="3835"/>
                    <a:pt x="13819" y="3835"/>
                  </a:cubicBezTo>
                  <a:cubicBezTo>
                    <a:pt x="13799" y="3835"/>
                    <a:pt x="13779" y="3834"/>
                    <a:pt x="13758" y="3833"/>
                  </a:cubicBezTo>
                  <a:cubicBezTo>
                    <a:pt x="13740" y="3834"/>
                    <a:pt x="13723" y="3835"/>
                    <a:pt x="13706" y="3835"/>
                  </a:cubicBezTo>
                  <a:cubicBezTo>
                    <a:pt x="13023" y="3835"/>
                    <a:pt x="12889" y="2949"/>
                    <a:pt x="12238" y="2934"/>
                  </a:cubicBezTo>
                  <a:cubicBezTo>
                    <a:pt x="12202" y="2926"/>
                    <a:pt x="12158" y="2922"/>
                    <a:pt x="12112" y="2922"/>
                  </a:cubicBezTo>
                  <a:cubicBezTo>
                    <a:pt x="11961" y="2922"/>
                    <a:pt x="11788" y="2972"/>
                    <a:pt x="11788" y="3151"/>
                  </a:cubicBezTo>
                  <a:cubicBezTo>
                    <a:pt x="11230" y="3104"/>
                    <a:pt x="10641" y="2996"/>
                    <a:pt x="10299" y="2530"/>
                  </a:cubicBezTo>
                  <a:cubicBezTo>
                    <a:pt x="10253" y="2220"/>
                    <a:pt x="10377" y="1894"/>
                    <a:pt x="10222" y="1507"/>
                  </a:cubicBezTo>
                  <a:cubicBezTo>
                    <a:pt x="10198" y="1385"/>
                    <a:pt x="10088" y="1235"/>
                    <a:pt x="9959" y="1235"/>
                  </a:cubicBezTo>
                  <a:cubicBezTo>
                    <a:pt x="9924" y="1235"/>
                    <a:pt x="9887" y="1247"/>
                    <a:pt x="9850" y="1274"/>
                  </a:cubicBezTo>
                  <a:cubicBezTo>
                    <a:pt x="9694" y="1507"/>
                    <a:pt x="9850" y="1863"/>
                    <a:pt x="10005" y="2096"/>
                  </a:cubicBezTo>
                  <a:cubicBezTo>
                    <a:pt x="9988" y="2097"/>
                    <a:pt x="9970" y="2098"/>
                    <a:pt x="9953" y="2098"/>
                  </a:cubicBezTo>
                  <a:cubicBezTo>
                    <a:pt x="9525" y="2098"/>
                    <a:pt x="8979" y="1743"/>
                    <a:pt x="8562" y="1445"/>
                  </a:cubicBezTo>
                  <a:cubicBezTo>
                    <a:pt x="8485" y="762"/>
                    <a:pt x="9400" y="855"/>
                    <a:pt x="9679" y="359"/>
                  </a:cubicBezTo>
                  <a:cubicBezTo>
                    <a:pt x="9633" y="350"/>
                    <a:pt x="9587" y="346"/>
                    <a:pt x="9541" y="346"/>
                  </a:cubicBezTo>
                  <a:cubicBezTo>
                    <a:pt x="9047" y="346"/>
                    <a:pt x="8573" y="839"/>
                    <a:pt x="8080" y="839"/>
                  </a:cubicBezTo>
                  <a:cubicBezTo>
                    <a:pt x="7927" y="839"/>
                    <a:pt x="7773" y="792"/>
                    <a:pt x="7616" y="669"/>
                  </a:cubicBezTo>
                  <a:cubicBezTo>
                    <a:pt x="7213" y="374"/>
                    <a:pt x="7926" y="297"/>
                    <a:pt x="7740" y="2"/>
                  </a:cubicBezTo>
                  <a:cubicBezTo>
                    <a:pt x="7727" y="1"/>
                    <a:pt x="7714" y="0"/>
                    <a:pt x="770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32"/>
            <p:cNvSpPr/>
            <p:nvPr/>
          </p:nvSpPr>
          <p:spPr>
            <a:xfrm>
              <a:off x="3557775" y="806900"/>
              <a:ext cx="32200" cy="24375"/>
            </a:xfrm>
            <a:custGeom>
              <a:rect b="b" l="l" r="r" t="t"/>
              <a:pathLst>
                <a:path extrusionOk="0" h="975" w="1288">
                  <a:moveTo>
                    <a:pt x="415" y="0"/>
                  </a:moveTo>
                  <a:cubicBezTo>
                    <a:pt x="344" y="0"/>
                    <a:pt x="277" y="7"/>
                    <a:pt x="217" y="17"/>
                  </a:cubicBezTo>
                  <a:cubicBezTo>
                    <a:pt x="47" y="126"/>
                    <a:pt x="0" y="327"/>
                    <a:pt x="62" y="529"/>
                  </a:cubicBezTo>
                  <a:cubicBezTo>
                    <a:pt x="140" y="746"/>
                    <a:pt x="279" y="793"/>
                    <a:pt x="481" y="917"/>
                  </a:cubicBezTo>
                  <a:cubicBezTo>
                    <a:pt x="562" y="957"/>
                    <a:pt x="646" y="974"/>
                    <a:pt x="731" y="974"/>
                  </a:cubicBezTo>
                  <a:cubicBezTo>
                    <a:pt x="938" y="974"/>
                    <a:pt x="1144" y="872"/>
                    <a:pt x="1287" y="762"/>
                  </a:cubicBezTo>
                  <a:cubicBezTo>
                    <a:pt x="1256" y="498"/>
                    <a:pt x="1070" y="327"/>
                    <a:pt x="853" y="126"/>
                  </a:cubicBezTo>
                  <a:cubicBezTo>
                    <a:pt x="727" y="31"/>
                    <a:pt x="564" y="0"/>
                    <a:pt x="41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32"/>
            <p:cNvSpPr/>
            <p:nvPr/>
          </p:nvSpPr>
          <p:spPr>
            <a:xfrm>
              <a:off x="3598875" y="678150"/>
              <a:ext cx="54300" cy="43100"/>
            </a:xfrm>
            <a:custGeom>
              <a:rect b="b" l="l" r="r" t="t"/>
              <a:pathLst>
                <a:path extrusionOk="0" h="1724" w="2172">
                  <a:moveTo>
                    <a:pt x="721" y="0"/>
                  </a:moveTo>
                  <a:cubicBezTo>
                    <a:pt x="653" y="0"/>
                    <a:pt x="583" y="6"/>
                    <a:pt x="512" y="18"/>
                  </a:cubicBezTo>
                  <a:cubicBezTo>
                    <a:pt x="0" y="173"/>
                    <a:pt x="124" y="669"/>
                    <a:pt x="155" y="1135"/>
                  </a:cubicBezTo>
                  <a:cubicBezTo>
                    <a:pt x="279" y="1367"/>
                    <a:pt x="574" y="1677"/>
                    <a:pt x="853" y="1724"/>
                  </a:cubicBezTo>
                  <a:cubicBezTo>
                    <a:pt x="1303" y="1615"/>
                    <a:pt x="1892" y="1445"/>
                    <a:pt x="2171" y="995"/>
                  </a:cubicBezTo>
                  <a:cubicBezTo>
                    <a:pt x="1864" y="491"/>
                    <a:pt x="1354" y="0"/>
                    <a:pt x="72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32"/>
            <p:cNvSpPr/>
            <p:nvPr/>
          </p:nvSpPr>
          <p:spPr>
            <a:xfrm>
              <a:off x="3573275" y="577950"/>
              <a:ext cx="125650" cy="39450"/>
            </a:xfrm>
            <a:custGeom>
              <a:rect b="b" l="l" r="r" t="t"/>
              <a:pathLst>
                <a:path extrusionOk="0" h="1578" w="5026">
                  <a:moveTo>
                    <a:pt x="414" y="0"/>
                  </a:moveTo>
                  <a:cubicBezTo>
                    <a:pt x="245" y="0"/>
                    <a:pt x="105" y="77"/>
                    <a:pt x="62" y="304"/>
                  </a:cubicBezTo>
                  <a:cubicBezTo>
                    <a:pt x="0" y="815"/>
                    <a:pt x="481" y="738"/>
                    <a:pt x="776" y="815"/>
                  </a:cubicBezTo>
                  <a:cubicBezTo>
                    <a:pt x="1862" y="862"/>
                    <a:pt x="2932" y="1343"/>
                    <a:pt x="4017" y="1575"/>
                  </a:cubicBezTo>
                  <a:cubicBezTo>
                    <a:pt x="4053" y="1568"/>
                    <a:pt x="4090" y="1565"/>
                    <a:pt x="4129" y="1565"/>
                  </a:cubicBezTo>
                  <a:cubicBezTo>
                    <a:pt x="4212" y="1565"/>
                    <a:pt x="4301" y="1577"/>
                    <a:pt x="4388" y="1577"/>
                  </a:cubicBezTo>
                  <a:cubicBezTo>
                    <a:pt x="4505" y="1577"/>
                    <a:pt x="4619" y="1555"/>
                    <a:pt x="4715" y="1451"/>
                  </a:cubicBezTo>
                  <a:cubicBezTo>
                    <a:pt x="5026" y="1265"/>
                    <a:pt x="4622" y="1141"/>
                    <a:pt x="4622" y="908"/>
                  </a:cubicBezTo>
                  <a:cubicBezTo>
                    <a:pt x="3590" y="560"/>
                    <a:pt x="2608" y="261"/>
                    <a:pt x="1517" y="261"/>
                  </a:cubicBezTo>
                  <a:cubicBezTo>
                    <a:pt x="1396" y="261"/>
                    <a:pt x="1273" y="265"/>
                    <a:pt x="1148" y="273"/>
                  </a:cubicBezTo>
                  <a:cubicBezTo>
                    <a:pt x="998" y="179"/>
                    <a:pt x="672" y="0"/>
                    <a:pt x="41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32"/>
            <p:cNvSpPr/>
            <p:nvPr/>
          </p:nvSpPr>
          <p:spPr>
            <a:xfrm>
              <a:off x="3228875" y="645950"/>
              <a:ext cx="26475" cy="21800"/>
            </a:xfrm>
            <a:custGeom>
              <a:rect b="b" l="l" r="r" t="t"/>
              <a:pathLst>
                <a:path extrusionOk="0" h="872" w="1059">
                  <a:moveTo>
                    <a:pt x="757" y="1"/>
                  </a:moveTo>
                  <a:cubicBezTo>
                    <a:pt x="644" y="1"/>
                    <a:pt x="516" y="64"/>
                    <a:pt x="345" y="251"/>
                  </a:cubicBezTo>
                  <a:cubicBezTo>
                    <a:pt x="330" y="213"/>
                    <a:pt x="300" y="139"/>
                    <a:pt x="255" y="139"/>
                  </a:cubicBezTo>
                  <a:cubicBezTo>
                    <a:pt x="209" y="139"/>
                    <a:pt x="145" y="221"/>
                    <a:pt x="66" y="515"/>
                  </a:cubicBezTo>
                  <a:cubicBezTo>
                    <a:pt x="1" y="794"/>
                    <a:pt x="25" y="850"/>
                    <a:pt x="65" y="850"/>
                  </a:cubicBezTo>
                  <a:cubicBezTo>
                    <a:pt x="91" y="850"/>
                    <a:pt x="125" y="825"/>
                    <a:pt x="143" y="825"/>
                  </a:cubicBezTo>
                  <a:cubicBezTo>
                    <a:pt x="209" y="777"/>
                    <a:pt x="271" y="760"/>
                    <a:pt x="330" y="760"/>
                  </a:cubicBezTo>
                  <a:cubicBezTo>
                    <a:pt x="481" y="760"/>
                    <a:pt x="615" y="872"/>
                    <a:pt x="748" y="872"/>
                  </a:cubicBezTo>
                  <a:cubicBezTo>
                    <a:pt x="810" y="763"/>
                    <a:pt x="841" y="841"/>
                    <a:pt x="950" y="592"/>
                  </a:cubicBezTo>
                  <a:cubicBezTo>
                    <a:pt x="1059" y="344"/>
                    <a:pt x="997" y="344"/>
                    <a:pt x="1043" y="112"/>
                  </a:cubicBezTo>
                  <a:cubicBezTo>
                    <a:pt x="947" y="53"/>
                    <a:pt x="858" y="1"/>
                    <a:pt x="75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58" name="Google Shape;58;p32"/>
          <p:cNvGrpSpPr/>
          <p:nvPr/>
        </p:nvGrpSpPr>
        <p:grpSpPr>
          <a:xfrm flipH="1" rot="10654506">
            <a:off x="8424292" y="2327164"/>
            <a:ext cx="1513669" cy="1567069"/>
            <a:chOff x="3212275" y="349350"/>
            <a:chExt cx="486650" cy="503850"/>
          </a:xfrm>
        </p:grpSpPr>
        <p:sp>
          <p:nvSpPr>
            <p:cNvPr id="59" name="Google Shape;59;p32"/>
            <p:cNvSpPr/>
            <p:nvPr/>
          </p:nvSpPr>
          <p:spPr>
            <a:xfrm>
              <a:off x="3212275" y="349350"/>
              <a:ext cx="392050" cy="503850"/>
            </a:xfrm>
            <a:custGeom>
              <a:rect b="b" l="l" r="r" t="t"/>
              <a:pathLst>
                <a:path extrusionOk="0" h="20154" w="15682">
                  <a:moveTo>
                    <a:pt x="11106" y="7695"/>
                  </a:moveTo>
                  <a:cubicBezTo>
                    <a:pt x="11152" y="7726"/>
                    <a:pt x="11183" y="7788"/>
                    <a:pt x="11230" y="7819"/>
                  </a:cubicBezTo>
                  <a:cubicBezTo>
                    <a:pt x="11168" y="7788"/>
                    <a:pt x="11090" y="7742"/>
                    <a:pt x="11013" y="7711"/>
                  </a:cubicBezTo>
                  <a:cubicBezTo>
                    <a:pt x="11044" y="7711"/>
                    <a:pt x="11075" y="7695"/>
                    <a:pt x="11106" y="7695"/>
                  </a:cubicBezTo>
                  <a:close/>
                  <a:moveTo>
                    <a:pt x="4995" y="7897"/>
                  </a:moveTo>
                  <a:cubicBezTo>
                    <a:pt x="5026" y="7928"/>
                    <a:pt x="5042" y="7928"/>
                    <a:pt x="5057" y="7943"/>
                  </a:cubicBezTo>
                  <a:lnTo>
                    <a:pt x="4995" y="7943"/>
                  </a:lnTo>
                  <a:lnTo>
                    <a:pt x="4995" y="7897"/>
                  </a:lnTo>
                  <a:close/>
                  <a:moveTo>
                    <a:pt x="7701" y="0"/>
                  </a:moveTo>
                  <a:cubicBezTo>
                    <a:pt x="7430" y="0"/>
                    <a:pt x="7263" y="300"/>
                    <a:pt x="7011" y="359"/>
                  </a:cubicBezTo>
                  <a:cubicBezTo>
                    <a:pt x="6983" y="353"/>
                    <a:pt x="6954" y="350"/>
                    <a:pt x="6924" y="350"/>
                  </a:cubicBezTo>
                  <a:cubicBezTo>
                    <a:pt x="6730" y="350"/>
                    <a:pt x="6518" y="472"/>
                    <a:pt x="6358" y="472"/>
                  </a:cubicBezTo>
                  <a:cubicBezTo>
                    <a:pt x="6251" y="472"/>
                    <a:pt x="6167" y="417"/>
                    <a:pt x="6127" y="235"/>
                  </a:cubicBezTo>
                  <a:cubicBezTo>
                    <a:pt x="5135" y="623"/>
                    <a:pt x="3971" y="452"/>
                    <a:pt x="3274" y="1522"/>
                  </a:cubicBezTo>
                  <a:cubicBezTo>
                    <a:pt x="2591" y="1538"/>
                    <a:pt x="2545" y="2453"/>
                    <a:pt x="2281" y="2778"/>
                  </a:cubicBezTo>
                  <a:cubicBezTo>
                    <a:pt x="2002" y="3414"/>
                    <a:pt x="2048" y="4081"/>
                    <a:pt x="2250" y="4717"/>
                  </a:cubicBezTo>
                  <a:cubicBezTo>
                    <a:pt x="1661" y="5043"/>
                    <a:pt x="1071" y="5307"/>
                    <a:pt x="699" y="5865"/>
                  </a:cubicBezTo>
                  <a:cubicBezTo>
                    <a:pt x="141" y="6982"/>
                    <a:pt x="1" y="8098"/>
                    <a:pt x="730" y="9060"/>
                  </a:cubicBezTo>
                  <a:cubicBezTo>
                    <a:pt x="789" y="9298"/>
                    <a:pt x="922" y="9364"/>
                    <a:pt x="1080" y="9364"/>
                  </a:cubicBezTo>
                  <a:cubicBezTo>
                    <a:pt x="1278" y="9364"/>
                    <a:pt x="1516" y="9260"/>
                    <a:pt x="1698" y="9260"/>
                  </a:cubicBezTo>
                  <a:cubicBezTo>
                    <a:pt x="1712" y="9260"/>
                    <a:pt x="1725" y="9260"/>
                    <a:pt x="1738" y="9261"/>
                  </a:cubicBezTo>
                  <a:cubicBezTo>
                    <a:pt x="1793" y="9254"/>
                    <a:pt x="1844" y="9250"/>
                    <a:pt x="1891" y="9250"/>
                  </a:cubicBezTo>
                  <a:cubicBezTo>
                    <a:pt x="2706" y="9250"/>
                    <a:pt x="2512" y="10331"/>
                    <a:pt x="2746" y="10859"/>
                  </a:cubicBezTo>
                  <a:cubicBezTo>
                    <a:pt x="2817" y="11028"/>
                    <a:pt x="2975" y="11115"/>
                    <a:pt x="3141" y="11115"/>
                  </a:cubicBezTo>
                  <a:cubicBezTo>
                    <a:pt x="3264" y="11115"/>
                    <a:pt x="3391" y="11067"/>
                    <a:pt x="3491" y="10968"/>
                  </a:cubicBezTo>
                  <a:cubicBezTo>
                    <a:pt x="4282" y="10223"/>
                    <a:pt x="2963" y="9044"/>
                    <a:pt x="3971" y="8672"/>
                  </a:cubicBezTo>
                  <a:lnTo>
                    <a:pt x="3971" y="8672"/>
                  </a:lnTo>
                  <a:cubicBezTo>
                    <a:pt x="3987" y="8688"/>
                    <a:pt x="4018" y="8734"/>
                    <a:pt x="4033" y="8750"/>
                  </a:cubicBezTo>
                  <a:cubicBezTo>
                    <a:pt x="4018" y="8843"/>
                    <a:pt x="3987" y="8951"/>
                    <a:pt x="4018" y="9044"/>
                  </a:cubicBezTo>
                  <a:cubicBezTo>
                    <a:pt x="4096" y="9324"/>
                    <a:pt x="3971" y="9649"/>
                    <a:pt x="4359" y="9758"/>
                  </a:cubicBezTo>
                  <a:cubicBezTo>
                    <a:pt x="4437" y="9897"/>
                    <a:pt x="4561" y="10006"/>
                    <a:pt x="4654" y="10099"/>
                  </a:cubicBezTo>
                  <a:cubicBezTo>
                    <a:pt x="4731" y="10347"/>
                    <a:pt x="4809" y="10595"/>
                    <a:pt x="4902" y="10843"/>
                  </a:cubicBezTo>
                  <a:cubicBezTo>
                    <a:pt x="4669" y="11619"/>
                    <a:pt x="5042" y="12472"/>
                    <a:pt x="4576" y="13294"/>
                  </a:cubicBezTo>
                  <a:cubicBezTo>
                    <a:pt x="4282" y="13837"/>
                    <a:pt x="3599" y="13930"/>
                    <a:pt x="3134" y="14178"/>
                  </a:cubicBezTo>
                  <a:cubicBezTo>
                    <a:pt x="3274" y="14860"/>
                    <a:pt x="2188" y="14922"/>
                    <a:pt x="2343" y="15527"/>
                  </a:cubicBezTo>
                  <a:cubicBezTo>
                    <a:pt x="2457" y="15413"/>
                    <a:pt x="2559" y="15376"/>
                    <a:pt x="2656" y="15376"/>
                  </a:cubicBezTo>
                  <a:cubicBezTo>
                    <a:pt x="2837" y="15376"/>
                    <a:pt x="3001" y="15506"/>
                    <a:pt x="3191" y="15506"/>
                  </a:cubicBezTo>
                  <a:cubicBezTo>
                    <a:pt x="3288" y="15506"/>
                    <a:pt x="3391" y="15472"/>
                    <a:pt x="3506" y="15372"/>
                  </a:cubicBezTo>
                  <a:cubicBezTo>
                    <a:pt x="3801" y="14860"/>
                    <a:pt x="4251" y="14519"/>
                    <a:pt x="4871" y="14287"/>
                  </a:cubicBezTo>
                  <a:cubicBezTo>
                    <a:pt x="4944" y="14259"/>
                    <a:pt x="5009" y="14247"/>
                    <a:pt x="5069" y="14247"/>
                  </a:cubicBezTo>
                  <a:cubicBezTo>
                    <a:pt x="5479" y="14247"/>
                    <a:pt x="5602" y="14832"/>
                    <a:pt x="5833" y="15062"/>
                  </a:cubicBezTo>
                  <a:cubicBezTo>
                    <a:pt x="5879" y="16318"/>
                    <a:pt x="6732" y="17388"/>
                    <a:pt x="7228" y="18474"/>
                  </a:cubicBezTo>
                  <a:cubicBezTo>
                    <a:pt x="7213" y="18474"/>
                    <a:pt x="7197" y="18490"/>
                    <a:pt x="7166" y="18490"/>
                  </a:cubicBezTo>
                  <a:cubicBezTo>
                    <a:pt x="6810" y="18831"/>
                    <a:pt x="6748" y="19715"/>
                    <a:pt x="7353" y="19994"/>
                  </a:cubicBezTo>
                  <a:cubicBezTo>
                    <a:pt x="7370" y="19992"/>
                    <a:pt x="7387" y="19990"/>
                    <a:pt x="7404" y="19990"/>
                  </a:cubicBezTo>
                  <a:cubicBezTo>
                    <a:pt x="7604" y="19990"/>
                    <a:pt x="7792" y="20153"/>
                    <a:pt x="7975" y="20153"/>
                  </a:cubicBezTo>
                  <a:cubicBezTo>
                    <a:pt x="8058" y="20153"/>
                    <a:pt x="8139" y="20120"/>
                    <a:pt x="8221" y="20025"/>
                  </a:cubicBezTo>
                  <a:cubicBezTo>
                    <a:pt x="8438" y="19715"/>
                    <a:pt x="8516" y="19203"/>
                    <a:pt x="8299" y="18800"/>
                  </a:cubicBezTo>
                  <a:cubicBezTo>
                    <a:pt x="8206" y="18645"/>
                    <a:pt x="8081" y="18552"/>
                    <a:pt x="7973" y="18490"/>
                  </a:cubicBezTo>
                  <a:cubicBezTo>
                    <a:pt x="8019" y="18335"/>
                    <a:pt x="8019" y="18179"/>
                    <a:pt x="7942" y="17978"/>
                  </a:cubicBezTo>
                  <a:cubicBezTo>
                    <a:pt x="7977" y="17970"/>
                    <a:pt x="8014" y="17966"/>
                    <a:pt x="8052" y="17966"/>
                  </a:cubicBezTo>
                  <a:cubicBezTo>
                    <a:pt x="8344" y="17966"/>
                    <a:pt x="8710" y="18176"/>
                    <a:pt x="9051" y="18176"/>
                  </a:cubicBezTo>
                  <a:cubicBezTo>
                    <a:pt x="9096" y="18176"/>
                    <a:pt x="9139" y="18172"/>
                    <a:pt x="9183" y="18164"/>
                  </a:cubicBezTo>
                  <a:cubicBezTo>
                    <a:pt x="9322" y="17730"/>
                    <a:pt x="9136" y="16939"/>
                    <a:pt x="9943" y="16799"/>
                  </a:cubicBezTo>
                  <a:cubicBezTo>
                    <a:pt x="10170" y="17001"/>
                    <a:pt x="10427" y="17058"/>
                    <a:pt x="10696" y="17058"/>
                  </a:cubicBezTo>
                  <a:cubicBezTo>
                    <a:pt x="11044" y="17058"/>
                    <a:pt x="11412" y="16962"/>
                    <a:pt x="11763" y="16962"/>
                  </a:cubicBezTo>
                  <a:cubicBezTo>
                    <a:pt x="11954" y="16962"/>
                    <a:pt x="12140" y="16991"/>
                    <a:pt x="12316" y="17078"/>
                  </a:cubicBezTo>
                  <a:cubicBezTo>
                    <a:pt x="13122" y="15651"/>
                    <a:pt x="11261" y="14473"/>
                    <a:pt x="12471" y="12968"/>
                  </a:cubicBezTo>
                  <a:cubicBezTo>
                    <a:pt x="12548" y="12865"/>
                    <a:pt x="12643" y="12841"/>
                    <a:pt x="12742" y="12841"/>
                  </a:cubicBezTo>
                  <a:cubicBezTo>
                    <a:pt x="12828" y="12841"/>
                    <a:pt x="12918" y="12859"/>
                    <a:pt x="13002" y="12859"/>
                  </a:cubicBezTo>
                  <a:cubicBezTo>
                    <a:pt x="13109" y="12859"/>
                    <a:pt x="13207" y="12829"/>
                    <a:pt x="13277" y="12689"/>
                  </a:cubicBezTo>
                  <a:lnTo>
                    <a:pt x="13277" y="12689"/>
                  </a:lnTo>
                  <a:cubicBezTo>
                    <a:pt x="13200" y="12716"/>
                    <a:pt x="13134" y="12728"/>
                    <a:pt x="13078" y="12728"/>
                  </a:cubicBezTo>
                  <a:cubicBezTo>
                    <a:pt x="12611" y="12728"/>
                    <a:pt x="12764" y="11912"/>
                    <a:pt x="12238" y="11898"/>
                  </a:cubicBezTo>
                  <a:cubicBezTo>
                    <a:pt x="12238" y="11650"/>
                    <a:pt x="12781" y="11681"/>
                    <a:pt x="12548" y="11309"/>
                  </a:cubicBezTo>
                  <a:lnTo>
                    <a:pt x="12548" y="11309"/>
                  </a:lnTo>
                  <a:cubicBezTo>
                    <a:pt x="12487" y="11325"/>
                    <a:pt x="12430" y="11332"/>
                    <a:pt x="12376" y="11332"/>
                  </a:cubicBezTo>
                  <a:cubicBezTo>
                    <a:pt x="11966" y="11332"/>
                    <a:pt x="11754" y="10904"/>
                    <a:pt x="11494" y="10657"/>
                  </a:cubicBezTo>
                  <a:lnTo>
                    <a:pt x="11494" y="10580"/>
                  </a:lnTo>
                  <a:cubicBezTo>
                    <a:pt x="11726" y="10394"/>
                    <a:pt x="11897" y="10208"/>
                    <a:pt x="11974" y="9975"/>
                  </a:cubicBezTo>
                  <a:cubicBezTo>
                    <a:pt x="12114" y="9618"/>
                    <a:pt x="11974" y="9277"/>
                    <a:pt x="11742" y="8951"/>
                  </a:cubicBezTo>
                  <a:cubicBezTo>
                    <a:pt x="11804" y="8750"/>
                    <a:pt x="11788" y="8564"/>
                    <a:pt x="11695" y="8362"/>
                  </a:cubicBezTo>
                  <a:lnTo>
                    <a:pt x="11695" y="8362"/>
                  </a:lnTo>
                  <a:cubicBezTo>
                    <a:pt x="11974" y="8672"/>
                    <a:pt x="12269" y="8951"/>
                    <a:pt x="12750" y="9261"/>
                  </a:cubicBezTo>
                  <a:cubicBezTo>
                    <a:pt x="12595" y="8905"/>
                    <a:pt x="12424" y="8036"/>
                    <a:pt x="11850" y="7742"/>
                  </a:cubicBezTo>
                  <a:lnTo>
                    <a:pt x="11850" y="7742"/>
                  </a:lnTo>
                  <a:cubicBezTo>
                    <a:pt x="12471" y="8052"/>
                    <a:pt x="13587" y="8315"/>
                    <a:pt x="14192" y="8951"/>
                  </a:cubicBezTo>
                  <a:cubicBezTo>
                    <a:pt x="13882" y="8052"/>
                    <a:pt x="12657" y="7711"/>
                    <a:pt x="12657" y="6671"/>
                  </a:cubicBezTo>
                  <a:cubicBezTo>
                    <a:pt x="12796" y="6485"/>
                    <a:pt x="13029" y="6423"/>
                    <a:pt x="13184" y="6361"/>
                  </a:cubicBezTo>
                  <a:cubicBezTo>
                    <a:pt x="13355" y="6191"/>
                    <a:pt x="13122" y="6051"/>
                    <a:pt x="13045" y="5927"/>
                  </a:cubicBezTo>
                  <a:cubicBezTo>
                    <a:pt x="13603" y="5105"/>
                    <a:pt x="14844" y="5570"/>
                    <a:pt x="15681" y="5167"/>
                  </a:cubicBezTo>
                  <a:cubicBezTo>
                    <a:pt x="15650" y="5074"/>
                    <a:pt x="15418" y="5012"/>
                    <a:pt x="15588" y="4857"/>
                  </a:cubicBezTo>
                  <a:lnTo>
                    <a:pt x="15588" y="4857"/>
                  </a:lnTo>
                  <a:cubicBezTo>
                    <a:pt x="15438" y="4903"/>
                    <a:pt x="15283" y="4910"/>
                    <a:pt x="15129" y="4910"/>
                  </a:cubicBezTo>
                  <a:cubicBezTo>
                    <a:pt x="15064" y="4910"/>
                    <a:pt x="14999" y="4909"/>
                    <a:pt x="14934" y="4909"/>
                  </a:cubicBezTo>
                  <a:cubicBezTo>
                    <a:pt x="14693" y="4909"/>
                    <a:pt x="14458" y="4926"/>
                    <a:pt x="14254" y="5089"/>
                  </a:cubicBezTo>
                  <a:cubicBezTo>
                    <a:pt x="14099" y="5012"/>
                    <a:pt x="13820" y="4965"/>
                    <a:pt x="13836" y="4764"/>
                  </a:cubicBezTo>
                  <a:cubicBezTo>
                    <a:pt x="14130" y="4035"/>
                    <a:pt x="14797" y="4562"/>
                    <a:pt x="15200" y="4081"/>
                  </a:cubicBezTo>
                  <a:cubicBezTo>
                    <a:pt x="15278" y="3926"/>
                    <a:pt x="15200" y="3740"/>
                    <a:pt x="15076" y="3600"/>
                  </a:cubicBezTo>
                  <a:cubicBezTo>
                    <a:pt x="15013" y="3587"/>
                    <a:pt x="14952" y="3581"/>
                    <a:pt x="14894" y="3581"/>
                  </a:cubicBezTo>
                  <a:cubicBezTo>
                    <a:pt x="14516" y="3581"/>
                    <a:pt x="14232" y="3835"/>
                    <a:pt x="13819" y="3835"/>
                  </a:cubicBezTo>
                  <a:cubicBezTo>
                    <a:pt x="13799" y="3835"/>
                    <a:pt x="13779" y="3834"/>
                    <a:pt x="13758" y="3833"/>
                  </a:cubicBezTo>
                  <a:cubicBezTo>
                    <a:pt x="13740" y="3834"/>
                    <a:pt x="13723" y="3835"/>
                    <a:pt x="13706" y="3835"/>
                  </a:cubicBezTo>
                  <a:cubicBezTo>
                    <a:pt x="13023" y="3835"/>
                    <a:pt x="12889" y="2949"/>
                    <a:pt x="12238" y="2934"/>
                  </a:cubicBezTo>
                  <a:cubicBezTo>
                    <a:pt x="12202" y="2926"/>
                    <a:pt x="12158" y="2922"/>
                    <a:pt x="12112" y="2922"/>
                  </a:cubicBezTo>
                  <a:cubicBezTo>
                    <a:pt x="11961" y="2922"/>
                    <a:pt x="11788" y="2972"/>
                    <a:pt x="11788" y="3151"/>
                  </a:cubicBezTo>
                  <a:cubicBezTo>
                    <a:pt x="11230" y="3104"/>
                    <a:pt x="10641" y="2996"/>
                    <a:pt x="10299" y="2530"/>
                  </a:cubicBezTo>
                  <a:cubicBezTo>
                    <a:pt x="10253" y="2220"/>
                    <a:pt x="10377" y="1894"/>
                    <a:pt x="10222" y="1507"/>
                  </a:cubicBezTo>
                  <a:cubicBezTo>
                    <a:pt x="10198" y="1385"/>
                    <a:pt x="10088" y="1235"/>
                    <a:pt x="9959" y="1235"/>
                  </a:cubicBezTo>
                  <a:cubicBezTo>
                    <a:pt x="9924" y="1235"/>
                    <a:pt x="9887" y="1247"/>
                    <a:pt x="9850" y="1274"/>
                  </a:cubicBezTo>
                  <a:cubicBezTo>
                    <a:pt x="9694" y="1507"/>
                    <a:pt x="9850" y="1863"/>
                    <a:pt x="10005" y="2096"/>
                  </a:cubicBezTo>
                  <a:cubicBezTo>
                    <a:pt x="9988" y="2097"/>
                    <a:pt x="9970" y="2098"/>
                    <a:pt x="9953" y="2098"/>
                  </a:cubicBezTo>
                  <a:cubicBezTo>
                    <a:pt x="9525" y="2098"/>
                    <a:pt x="8979" y="1743"/>
                    <a:pt x="8562" y="1445"/>
                  </a:cubicBezTo>
                  <a:cubicBezTo>
                    <a:pt x="8485" y="762"/>
                    <a:pt x="9400" y="855"/>
                    <a:pt x="9679" y="359"/>
                  </a:cubicBezTo>
                  <a:cubicBezTo>
                    <a:pt x="9633" y="350"/>
                    <a:pt x="9587" y="346"/>
                    <a:pt x="9541" y="346"/>
                  </a:cubicBezTo>
                  <a:cubicBezTo>
                    <a:pt x="9047" y="346"/>
                    <a:pt x="8573" y="839"/>
                    <a:pt x="8080" y="839"/>
                  </a:cubicBezTo>
                  <a:cubicBezTo>
                    <a:pt x="7927" y="839"/>
                    <a:pt x="7773" y="792"/>
                    <a:pt x="7616" y="669"/>
                  </a:cubicBezTo>
                  <a:cubicBezTo>
                    <a:pt x="7213" y="374"/>
                    <a:pt x="7926" y="297"/>
                    <a:pt x="7740" y="2"/>
                  </a:cubicBezTo>
                  <a:cubicBezTo>
                    <a:pt x="7727" y="1"/>
                    <a:pt x="7714" y="0"/>
                    <a:pt x="770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32"/>
            <p:cNvSpPr/>
            <p:nvPr/>
          </p:nvSpPr>
          <p:spPr>
            <a:xfrm>
              <a:off x="3557775" y="806900"/>
              <a:ext cx="32200" cy="24375"/>
            </a:xfrm>
            <a:custGeom>
              <a:rect b="b" l="l" r="r" t="t"/>
              <a:pathLst>
                <a:path extrusionOk="0" h="975" w="1288">
                  <a:moveTo>
                    <a:pt x="415" y="0"/>
                  </a:moveTo>
                  <a:cubicBezTo>
                    <a:pt x="344" y="0"/>
                    <a:pt x="277" y="7"/>
                    <a:pt x="217" y="17"/>
                  </a:cubicBezTo>
                  <a:cubicBezTo>
                    <a:pt x="47" y="126"/>
                    <a:pt x="0" y="327"/>
                    <a:pt x="62" y="529"/>
                  </a:cubicBezTo>
                  <a:cubicBezTo>
                    <a:pt x="140" y="746"/>
                    <a:pt x="279" y="793"/>
                    <a:pt x="481" y="917"/>
                  </a:cubicBezTo>
                  <a:cubicBezTo>
                    <a:pt x="562" y="957"/>
                    <a:pt x="646" y="974"/>
                    <a:pt x="731" y="974"/>
                  </a:cubicBezTo>
                  <a:cubicBezTo>
                    <a:pt x="938" y="974"/>
                    <a:pt x="1144" y="872"/>
                    <a:pt x="1287" y="762"/>
                  </a:cubicBezTo>
                  <a:cubicBezTo>
                    <a:pt x="1256" y="498"/>
                    <a:pt x="1070" y="327"/>
                    <a:pt x="853" y="126"/>
                  </a:cubicBezTo>
                  <a:cubicBezTo>
                    <a:pt x="727" y="31"/>
                    <a:pt x="564" y="0"/>
                    <a:pt x="415"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32"/>
            <p:cNvSpPr/>
            <p:nvPr/>
          </p:nvSpPr>
          <p:spPr>
            <a:xfrm>
              <a:off x="3598875" y="678150"/>
              <a:ext cx="54300" cy="43100"/>
            </a:xfrm>
            <a:custGeom>
              <a:rect b="b" l="l" r="r" t="t"/>
              <a:pathLst>
                <a:path extrusionOk="0" h="1724" w="2172">
                  <a:moveTo>
                    <a:pt x="721" y="0"/>
                  </a:moveTo>
                  <a:cubicBezTo>
                    <a:pt x="653" y="0"/>
                    <a:pt x="583" y="6"/>
                    <a:pt x="512" y="18"/>
                  </a:cubicBezTo>
                  <a:cubicBezTo>
                    <a:pt x="0" y="173"/>
                    <a:pt x="124" y="669"/>
                    <a:pt x="155" y="1135"/>
                  </a:cubicBezTo>
                  <a:cubicBezTo>
                    <a:pt x="279" y="1367"/>
                    <a:pt x="574" y="1677"/>
                    <a:pt x="853" y="1724"/>
                  </a:cubicBezTo>
                  <a:cubicBezTo>
                    <a:pt x="1303" y="1615"/>
                    <a:pt x="1892" y="1445"/>
                    <a:pt x="2171" y="995"/>
                  </a:cubicBezTo>
                  <a:cubicBezTo>
                    <a:pt x="1864" y="491"/>
                    <a:pt x="1354" y="0"/>
                    <a:pt x="721"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32"/>
            <p:cNvSpPr/>
            <p:nvPr/>
          </p:nvSpPr>
          <p:spPr>
            <a:xfrm>
              <a:off x="3573275" y="577950"/>
              <a:ext cx="125650" cy="39450"/>
            </a:xfrm>
            <a:custGeom>
              <a:rect b="b" l="l" r="r" t="t"/>
              <a:pathLst>
                <a:path extrusionOk="0" h="1578" w="5026">
                  <a:moveTo>
                    <a:pt x="414" y="0"/>
                  </a:moveTo>
                  <a:cubicBezTo>
                    <a:pt x="245" y="0"/>
                    <a:pt x="105" y="77"/>
                    <a:pt x="62" y="304"/>
                  </a:cubicBezTo>
                  <a:cubicBezTo>
                    <a:pt x="0" y="815"/>
                    <a:pt x="481" y="738"/>
                    <a:pt x="776" y="815"/>
                  </a:cubicBezTo>
                  <a:cubicBezTo>
                    <a:pt x="1862" y="862"/>
                    <a:pt x="2932" y="1343"/>
                    <a:pt x="4017" y="1575"/>
                  </a:cubicBezTo>
                  <a:cubicBezTo>
                    <a:pt x="4053" y="1568"/>
                    <a:pt x="4090" y="1565"/>
                    <a:pt x="4129" y="1565"/>
                  </a:cubicBezTo>
                  <a:cubicBezTo>
                    <a:pt x="4212" y="1565"/>
                    <a:pt x="4301" y="1577"/>
                    <a:pt x="4388" y="1577"/>
                  </a:cubicBezTo>
                  <a:cubicBezTo>
                    <a:pt x="4505" y="1577"/>
                    <a:pt x="4619" y="1555"/>
                    <a:pt x="4715" y="1451"/>
                  </a:cubicBezTo>
                  <a:cubicBezTo>
                    <a:pt x="5026" y="1265"/>
                    <a:pt x="4622" y="1141"/>
                    <a:pt x="4622" y="908"/>
                  </a:cubicBezTo>
                  <a:cubicBezTo>
                    <a:pt x="3590" y="560"/>
                    <a:pt x="2608" y="261"/>
                    <a:pt x="1517" y="261"/>
                  </a:cubicBezTo>
                  <a:cubicBezTo>
                    <a:pt x="1396" y="261"/>
                    <a:pt x="1273" y="265"/>
                    <a:pt x="1148" y="273"/>
                  </a:cubicBezTo>
                  <a:cubicBezTo>
                    <a:pt x="998" y="179"/>
                    <a:pt x="672" y="0"/>
                    <a:pt x="414" y="0"/>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 name="Google Shape;63;p32"/>
            <p:cNvSpPr/>
            <p:nvPr/>
          </p:nvSpPr>
          <p:spPr>
            <a:xfrm>
              <a:off x="3228875" y="645950"/>
              <a:ext cx="26475" cy="21800"/>
            </a:xfrm>
            <a:custGeom>
              <a:rect b="b" l="l" r="r" t="t"/>
              <a:pathLst>
                <a:path extrusionOk="0" h="872" w="1059">
                  <a:moveTo>
                    <a:pt x="757" y="1"/>
                  </a:moveTo>
                  <a:cubicBezTo>
                    <a:pt x="644" y="1"/>
                    <a:pt x="516" y="64"/>
                    <a:pt x="345" y="251"/>
                  </a:cubicBezTo>
                  <a:cubicBezTo>
                    <a:pt x="330" y="213"/>
                    <a:pt x="300" y="139"/>
                    <a:pt x="255" y="139"/>
                  </a:cubicBezTo>
                  <a:cubicBezTo>
                    <a:pt x="209" y="139"/>
                    <a:pt x="145" y="221"/>
                    <a:pt x="66" y="515"/>
                  </a:cubicBezTo>
                  <a:cubicBezTo>
                    <a:pt x="1" y="794"/>
                    <a:pt x="25" y="850"/>
                    <a:pt x="65" y="850"/>
                  </a:cubicBezTo>
                  <a:cubicBezTo>
                    <a:pt x="91" y="850"/>
                    <a:pt x="125" y="825"/>
                    <a:pt x="143" y="825"/>
                  </a:cubicBezTo>
                  <a:cubicBezTo>
                    <a:pt x="209" y="777"/>
                    <a:pt x="271" y="760"/>
                    <a:pt x="330" y="760"/>
                  </a:cubicBezTo>
                  <a:cubicBezTo>
                    <a:pt x="481" y="760"/>
                    <a:pt x="615" y="872"/>
                    <a:pt x="748" y="872"/>
                  </a:cubicBezTo>
                  <a:cubicBezTo>
                    <a:pt x="810" y="763"/>
                    <a:pt x="841" y="841"/>
                    <a:pt x="950" y="592"/>
                  </a:cubicBezTo>
                  <a:cubicBezTo>
                    <a:pt x="1059" y="344"/>
                    <a:pt x="997" y="344"/>
                    <a:pt x="1043" y="112"/>
                  </a:cubicBezTo>
                  <a:cubicBezTo>
                    <a:pt x="947" y="53"/>
                    <a:pt x="858" y="1"/>
                    <a:pt x="757"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4" name="Shape 64"/>
        <p:cNvGrpSpPr/>
        <p:nvPr/>
      </p:nvGrpSpPr>
      <p:grpSpPr>
        <a:xfrm>
          <a:off x="0" y="0"/>
          <a:ext cx="0" cy="0"/>
          <a:chOff x="0" y="0"/>
          <a:chExt cx="0" cy="0"/>
        </a:xfrm>
      </p:grpSpPr>
      <p:sp>
        <p:nvSpPr>
          <p:cNvPr id="65" name="Google Shape;65;g27f34e1c206_0_41"/>
          <p:cNvSpPr txBox="1"/>
          <p:nvPr>
            <p:ph idx="1" type="body"/>
          </p:nvPr>
        </p:nvSpPr>
        <p:spPr>
          <a:xfrm>
            <a:off x="457200" y="1110853"/>
            <a:ext cx="8229600" cy="3394500"/>
          </a:xfrm>
          <a:prstGeom prst="rect">
            <a:avLst/>
          </a:prstGeom>
          <a:noFill/>
          <a:ln>
            <a:noFill/>
          </a:ln>
        </p:spPr>
        <p:txBody>
          <a:bodyPr anchorCtr="0" anchor="t" bIns="45700" lIns="91425" spcFirstLastPara="1" rIns="91425" wrap="square" tIns="45700">
            <a:noAutofit/>
          </a:bodyPr>
          <a:lstStyle>
            <a:lvl1pPr indent="-306324" lvl="0" marL="457200" algn="l">
              <a:lnSpc>
                <a:spcPct val="115000"/>
              </a:lnSpc>
              <a:spcBef>
                <a:spcPts val="400"/>
              </a:spcBef>
              <a:spcAft>
                <a:spcPts val="0"/>
              </a:spcAft>
              <a:buSzPts val="1224"/>
              <a:buChar char="●"/>
              <a:defRPr/>
            </a:lvl1pPr>
            <a:lvl2pPr indent="-342900" lvl="1" marL="914400" algn="l">
              <a:lnSpc>
                <a:spcPct val="115000"/>
              </a:lnSpc>
              <a:spcBef>
                <a:spcPts val="325"/>
              </a:spcBef>
              <a:spcAft>
                <a:spcPts val="0"/>
              </a:spcAft>
              <a:buSzPts val="1800"/>
              <a:buChar char="○"/>
              <a:defRPr/>
            </a:lvl2pPr>
            <a:lvl3pPr indent="-342900" lvl="2" marL="1371600" algn="l">
              <a:lnSpc>
                <a:spcPct val="115000"/>
              </a:lnSpc>
              <a:spcBef>
                <a:spcPts val="350"/>
              </a:spcBef>
              <a:spcAft>
                <a:spcPts val="0"/>
              </a:spcAft>
              <a:buSzPts val="1800"/>
              <a:buChar char="■"/>
              <a:defRPr/>
            </a:lvl3pPr>
            <a:lvl4pPr indent="-342900" lvl="3" marL="1828800" algn="l">
              <a:lnSpc>
                <a:spcPct val="115000"/>
              </a:lnSpc>
              <a:spcBef>
                <a:spcPts val="350"/>
              </a:spcBef>
              <a:spcAft>
                <a:spcPts val="0"/>
              </a:spcAft>
              <a:buSzPts val="1800"/>
              <a:buChar char="●"/>
              <a:defRPr/>
            </a:lvl4pPr>
            <a:lvl5pPr indent="-342900" lvl="4" marL="2286000" algn="l">
              <a:lnSpc>
                <a:spcPct val="115000"/>
              </a:lnSpc>
              <a:spcBef>
                <a:spcPts val="350"/>
              </a:spcBef>
              <a:spcAft>
                <a:spcPts val="0"/>
              </a:spcAft>
              <a:buSzPts val="1800"/>
              <a:buChar char="○"/>
              <a:defRPr/>
            </a:lvl5pPr>
            <a:lvl6pPr indent="-342900" lvl="5" marL="2743200" algn="l">
              <a:lnSpc>
                <a:spcPct val="115000"/>
              </a:lnSpc>
              <a:spcBef>
                <a:spcPts val="350"/>
              </a:spcBef>
              <a:spcAft>
                <a:spcPts val="0"/>
              </a:spcAft>
              <a:buSzPts val="1800"/>
              <a:buChar char="■"/>
              <a:defRPr/>
            </a:lvl6pPr>
            <a:lvl7pPr indent="-342900" lvl="6" marL="3200400" algn="l">
              <a:lnSpc>
                <a:spcPct val="115000"/>
              </a:lnSpc>
              <a:spcBef>
                <a:spcPts val="350"/>
              </a:spcBef>
              <a:spcAft>
                <a:spcPts val="0"/>
              </a:spcAft>
              <a:buSzPts val="1800"/>
              <a:buChar char="●"/>
              <a:defRPr/>
            </a:lvl7pPr>
            <a:lvl8pPr indent="-342900" lvl="7" marL="3657600" algn="l">
              <a:lnSpc>
                <a:spcPct val="115000"/>
              </a:lnSpc>
              <a:spcBef>
                <a:spcPts val="350"/>
              </a:spcBef>
              <a:spcAft>
                <a:spcPts val="0"/>
              </a:spcAft>
              <a:buSzPts val="1800"/>
              <a:buChar char="○"/>
              <a:defRPr/>
            </a:lvl8pPr>
            <a:lvl9pPr indent="-342900" lvl="8" marL="4114800" algn="l">
              <a:lnSpc>
                <a:spcPct val="115000"/>
              </a:lnSpc>
              <a:spcBef>
                <a:spcPts val="350"/>
              </a:spcBef>
              <a:spcAft>
                <a:spcPts val="0"/>
              </a:spcAft>
              <a:buSzPts val="1800"/>
              <a:buChar char="■"/>
              <a:defRPr/>
            </a:lvl9pPr>
          </a:lstStyle>
          <a:p/>
        </p:txBody>
      </p:sp>
      <p:sp>
        <p:nvSpPr>
          <p:cNvPr id="66" name="Google Shape;66;g27f34e1c206_0_41"/>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7" name="Google Shape;67;g27f34e1c206_0_41"/>
          <p:cNvSpPr txBox="1"/>
          <p:nvPr>
            <p:ph idx="10" type="dt"/>
          </p:nvPr>
        </p:nvSpPr>
        <p:spPr>
          <a:xfrm>
            <a:off x="6727825" y="4806553"/>
            <a:ext cx="1919400" cy="2739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rgbClr val="000000"/>
                </a:solidFill>
                <a:latin typeface="Lucida Sans"/>
                <a:ea typeface="Lucida Sans"/>
                <a:cs typeface="Lucida Sans"/>
                <a:sym typeface="Lucida Sans"/>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8" name="Google Shape;68;g27f34e1c206_0_41"/>
          <p:cNvSpPr txBox="1"/>
          <p:nvPr>
            <p:ph idx="11" type="ftr"/>
          </p:nvPr>
        </p:nvSpPr>
        <p:spPr>
          <a:xfrm>
            <a:off x="4379912" y="4806553"/>
            <a:ext cx="2351100" cy="2739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69" name="Google Shape;69;g27f34e1c206_0_41"/>
          <p:cNvSpPr txBox="1"/>
          <p:nvPr>
            <p:ph idx="12" type="sldNum"/>
          </p:nvPr>
        </p:nvSpPr>
        <p:spPr>
          <a:xfrm>
            <a:off x="8647112" y="4806553"/>
            <a:ext cx="366600" cy="2739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1pPr>
            <a:lvl2pPr indent="0" lvl="1"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2pPr>
            <a:lvl3pPr indent="0" lvl="2"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3pPr>
            <a:lvl4pPr indent="0" lvl="3"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4pPr>
            <a:lvl5pPr indent="0" lvl="4"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5pPr>
            <a:lvl6pPr indent="0" lvl="5"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6pPr>
            <a:lvl7pPr indent="0" lvl="6"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7pPr>
            <a:lvl8pPr indent="0" lvl="7"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8pPr>
            <a:lvl9pPr indent="0" lvl="8" marL="0" marR="0" algn="r">
              <a:lnSpc>
                <a:spcPct val="100000"/>
              </a:lnSpc>
              <a:spcBef>
                <a:spcPts val="0"/>
              </a:spcBef>
              <a:spcAft>
                <a:spcPts val="0"/>
              </a:spcAft>
              <a:buClr>
                <a:schemeClr val="dk1"/>
              </a:buClr>
              <a:buSzPts val="1000"/>
              <a:buFont typeface="Lucida Sans"/>
              <a:buNone/>
              <a:defRPr b="0" i="0" sz="1000" u="none" cap="none" strike="noStrike">
                <a:solidFill>
                  <a:schemeClr val="dk1"/>
                </a:solidFill>
                <a:latin typeface="Lucida Sans"/>
                <a:ea typeface="Lucida Sans"/>
                <a:cs typeface="Lucida Sans"/>
                <a:sym typeface="Lucida Sans"/>
              </a:defRPr>
            </a:lvl9pPr>
          </a:lstStyle>
          <a:p>
            <a:pPr indent="0" lvl="0" marL="0" rtl="0" algn="r">
              <a:spcBef>
                <a:spcPts val="0"/>
              </a:spcBef>
              <a:spcAft>
                <a:spcPts val="0"/>
              </a:spcAft>
              <a:buNone/>
            </a:pPr>
            <a:fld id="{00000000-1234-1234-1234-123412341234}" type="slidenum">
              <a:rPr lang="en"/>
              <a:t>‹#›</a:t>
            </a:fld>
            <a:endParaRPr>
              <a:solidFill>
                <a:schemeClr val="dk2"/>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5EEDD"/>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 Id="rId4" Type="http://schemas.openxmlformats.org/officeDocument/2006/relationships/image" Target="../media/image19.jpg"/><Relationship Id="rId5" Type="http://schemas.openxmlformats.org/officeDocument/2006/relationships/image" Target="../media/image2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4.jpg"/><Relationship Id="rId5" Type="http://schemas.openxmlformats.org/officeDocument/2006/relationships/image" Target="../media/image20.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8.png"/><Relationship Id="rId4" Type="http://schemas.openxmlformats.org/officeDocument/2006/relationships/image" Target="../media/image8.png"/><Relationship Id="rId5" Type="http://schemas.openxmlformats.org/officeDocument/2006/relationships/image" Target="../media/image2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about:blank" TargetMode="External"/><Relationship Id="rId4" Type="http://schemas.openxmlformats.org/officeDocument/2006/relationships/hyperlink" Target="https://www.youtube.com/watch?v=sjlPILhk7bQ" TargetMode="External"/><Relationship Id="rId5" Type="http://schemas.openxmlformats.org/officeDocument/2006/relationships/image" Target="../media/image27.jpg"/><Relationship Id="rId6"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about:blank" TargetMode="Externa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youtube.com/watch?v=TkXcabDUg7Q" TargetMode="Externa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about:blank" TargetMode="External"/><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about:blank" TargetMode="Externa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about:blank" TargetMode="External"/><Relationship Id="rId4" Type="http://schemas.openxmlformats.org/officeDocument/2006/relationships/image" Target="../media/image15.jpg"/><Relationship Id="rId5" Type="http://schemas.openxmlformats.org/officeDocument/2006/relationships/image" Target="../media/image21.jpg"/><Relationship Id="rId6"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
          <p:cNvSpPr txBox="1"/>
          <p:nvPr>
            <p:ph idx="1" type="subTitle"/>
          </p:nvPr>
        </p:nvSpPr>
        <p:spPr>
          <a:xfrm>
            <a:off x="311700" y="2834125"/>
            <a:ext cx="8520600" cy="14739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lnSpc>
                <a:spcPct val="100000"/>
              </a:lnSpc>
              <a:spcBef>
                <a:spcPts val="0"/>
              </a:spcBef>
              <a:spcAft>
                <a:spcPts val="0"/>
              </a:spcAft>
              <a:buSzPct val="117646"/>
              <a:buNone/>
            </a:pPr>
            <a:r>
              <a:t/>
            </a:r>
            <a:endParaRPr/>
          </a:p>
          <a:p>
            <a:pPr indent="0" lvl="0" marL="0" rtl="0" algn="ctr">
              <a:lnSpc>
                <a:spcPct val="100000"/>
              </a:lnSpc>
              <a:spcBef>
                <a:spcPts val="0"/>
              </a:spcBef>
              <a:spcAft>
                <a:spcPts val="0"/>
              </a:spcAft>
              <a:buSzPct val="117646"/>
              <a:buNone/>
            </a:pPr>
            <a:r>
              <a:rPr lang="en"/>
              <a:t>2024-2025</a:t>
            </a:r>
            <a:endParaRPr/>
          </a:p>
          <a:p>
            <a:pPr indent="0" lvl="0" marL="0" rtl="0" algn="ctr">
              <a:lnSpc>
                <a:spcPct val="100000"/>
              </a:lnSpc>
              <a:spcBef>
                <a:spcPts val="0"/>
              </a:spcBef>
              <a:spcAft>
                <a:spcPts val="0"/>
              </a:spcAft>
              <a:buSzPct val="117646"/>
              <a:buNone/>
            </a:pPr>
            <a:r>
              <a:t/>
            </a:r>
            <a:endParaRPr/>
          </a:p>
          <a:p>
            <a:pPr indent="0" lvl="0" marL="0" rtl="0" algn="ctr">
              <a:lnSpc>
                <a:spcPct val="100000"/>
              </a:lnSpc>
              <a:spcBef>
                <a:spcPts val="0"/>
              </a:spcBef>
              <a:spcAft>
                <a:spcPts val="0"/>
              </a:spcAft>
              <a:buSzPct val="117646"/>
              <a:buNone/>
            </a:pPr>
            <a:r>
              <a:rPr lang="en"/>
              <a:t>Reception </a:t>
            </a:r>
            <a:endParaRPr/>
          </a:p>
        </p:txBody>
      </p:sp>
      <p:pic>
        <p:nvPicPr>
          <p:cNvPr id="75" name="Google Shape;75;p1"/>
          <p:cNvPicPr preferRelativeResize="0"/>
          <p:nvPr/>
        </p:nvPicPr>
        <p:blipFill>
          <a:blip r:embed="rId3">
            <a:alphaModFix/>
          </a:blip>
          <a:stretch>
            <a:fillRect/>
          </a:stretch>
        </p:blipFill>
        <p:spPr>
          <a:xfrm>
            <a:off x="3097975" y="304800"/>
            <a:ext cx="2834833" cy="2529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2"/>
          <p:cNvSpPr/>
          <p:nvPr/>
        </p:nvSpPr>
        <p:spPr>
          <a:xfrm>
            <a:off x="510425" y="4112853"/>
            <a:ext cx="8235600" cy="800400"/>
          </a:xfrm>
          <a:prstGeom prst="roundRect">
            <a:avLst>
              <a:gd fmla="val 16667" name="adj"/>
            </a:avLst>
          </a:prstGeom>
          <a:solidFill>
            <a:srgbClr val="38761D"/>
          </a:solidFill>
          <a:ln cap="flat" cmpd="sng" w="9525">
            <a:solidFill>
              <a:schemeClr val="dk2"/>
            </a:solidFill>
            <a:prstDash val="solid"/>
            <a:round/>
            <a:headEnd len="sm" w="sm" type="none"/>
            <a:tailEnd len="sm" w="sm" type="none"/>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2"/>
          <p:cNvSpPr/>
          <p:nvPr/>
        </p:nvSpPr>
        <p:spPr>
          <a:xfrm>
            <a:off x="1548950" y="734275"/>
            <a:ext cx="5906892" cy="4458658"/>
          </a:xfrm>
          <a:custGeom>
            <a:rect b="b" l="l" r="r" t="t"/>
            <a:pathLst>
              <a:path extrusionOk="0" h="6346844" w="6300685">
                <a:moveTo>
                  <a:pt x="0" y="0"/>
                </a:moveTo>
                <a:lnTo>
                  <a:pt x="6300684" y="0"/>
                </a:lnTo>
                <a:lnTo>
                  <a:pt x="6300684" y="6346843"/>
                </a:lnTo>
                <a:lnTo>
                  <a:pt x="0" y="6346843"/>
                </a:lnTo>
                <a:lnTo>
                  <a:pt x="0" y="0"/>
                </a:lnTo>
                <a:close/>
              </a:path>
            </a:pathLst>
          </a:custGeom>
          <a:blipFill rotWithShape="1">
            <a:blip r:embed="rId3">
              <a:alphaModFix/>
            </a:blip>
            <a:stretch>
              <a:fillRect b="0" l="0" r="0" t="0"/>
            </a:stretch>
          </a:blipFill>
          <a:ln>
            <a:noFill/>
          </a:ln>
        </p:spPr>
      </p:sp>
      <p:grpSp>
        <p:nvGrpSpPr>
          <p:cNvPr id="82" name="Google Shape;82;p2"/>
          <p:cNvGrpSpPr/>
          <p:nvPr/>
        </p:nvGrpSpPr>
        <p:grpSpPr>
          <a:xfrm>
            <a:off x="2180741" y="124723"/>
            <a:ext cx="1816733" cy="1368593"/>
            <a:chOff x="-12152" y="0"/>
            <a:chExt cx="2583890" cy="2595472"/>
          </a:xfrm>
        </p:grpSpPr>
        <p:cxnSp>
          <p:nvCxnSpPr>
            <p:cNvPr id="83" name="Google Shape;83;p2"/>
            <p:cNvCxnSpPr/>
            <p:nvPr/>
          </p:nvCxnSpPr>
          <p:spPr>
            <a:xfrm>
              <a:off x="296363" y="1262759"/>
              <a:ext cx="1966800" cy="0"/>
            </a:xfrm>
            <a:prstGeom prst="straightConnector1">
              <a:avLst/>
            </a:prstGeom>
            <a:noFill/>
            <a:ln cap="flat" cmpd="sng" w="12700">
              <a:solidFill>
                <a:srgbClr val="FFFFFF"/>
              </a:solidFill>
              <a:prstDash val="solid"/>
              <a:round/>
              <a:headEnd len="sm" w="sm" type="none"/>
              <a:tailEnd len="sm" w="sm" type="none"/>
            </a:ln>
          </p:spPr>
        </p:cxnSp>
        <p:grpSp>
          <p:nvGrpSpPr>
            <p:cNvPr id="84" name="Google Shape;84;p2"/>
            <p:cNvGrpSpPr/>
            <p:nvPr/>
          </p:nvGrpSpPr>
          <p:grpSpPr>
            <a:xfrm>
              <a:off x="-12152" y="0"/>
              <a:ext cx="2583890" cy="2595472"/>
              <a:chOff x="-3859" y="0"/>
              <a:chExt cx="820517" cy="824195"/>
            </a:xfrm>
          </p:grpSpPr>
          <p:sp>
            <p:nvSpPr>
              <p:cNvPr id="85" name="Google Shape;85;p2"/>
              <p:cNvSpPr/>
              <p:nvPr/>
            </p:nvSpPr>
            <p:spPr>
              <a:xfrm>
                <a:off x="-3859" y="0"/>
                <a:ext cx="820517" cy="824195"/>
              </a:xfrm>
              <a:custGeom>
                <a:rect b="b" l="l" r="r" t="t"/>
                <a:pathLst>
                  <a:path extrusionOk="0" h="824195" w="820517">
                    <a:moveTo>
                      <a:pt x="410259" y="0"/>
                    </a:moveTo>
                    <a:cubicBezTo>
                      <a:pt x="637135" y="1015"/>
                      <a:pt x="820518" y="185219"/>
                      <a:pt x="820518" y="412097"/>
                    </a:cubicBezTo>
                    <a:cubicBezTo>
                      <a:pt x="820518" y="638975"/>
                      <a:pt x="637135" y="823180"/>
                      <a:pt x="410259" y="824195"/>
                    </a:cubicBezTo>
                    <a:cubicBezTo>
                      <a:pt x="183383" y="823180"/>
                      <a:pt x="0" y="638975"/>
                      <a:pt x="0" y="412097"/>
                    </a:cubicBezTo>
                    <a:cubicBezTo>
                      <a:pt x="0" y="185219"/>
                      <a:pt x="183383" y="1015"/>
                      <a:pt x="410259"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sp>
          <p:nvSpPr>
            <p:cNvPr id="87" name="Google Shape;87;p2"/>
            <p:cNvSpPr txBox="1"/>
            <p:nvPr/>
          </p:nvSpPr>
          <p:spPr>
            <a:xfrm>
              <a:off x="228066" y="582112"/>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3</a:t>
              </a:r>
              <a:endParaRPr b="0" i="0" sz="1200" u="none" cap="none" strike="noStrike">
                <a:solidFill>
                  <a:srgbClr val="000000"/>
                </a:solidFill>
                <a:latin typeface="Arial"/>
                <a:ea typeface="Arial"/>
                <a:cs typeface="Arial"/>
                <a:sym typeface="Arial"/>
              </a:endParaRPr>
            </a:p>
          </p:txBody>
        </p:sp>
        <p:sp>
          <p:nvSpPr>
            <p:cNvPr id="88" name="Google Shape;88;p2"/>
            <p:cNvSpPr txBox="1"/>
            <p:nvPr/>
          </p:nvSpPr>
          <p:spPr>
            <a:xfrm>
              <a:off x="296363" y="1295868"/>
              <a:ext cx="1966800" cy="3210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t/>
              </a:r>
              <a:endParaRPr b="1" i="0" sz="1100" u="none" cap="none" strike="noStrike">
                <a:solidFill>
                  <a:srgbClr val="FFFFFF"/>
                </a:solidFill>
                <a:latin typeface="Public Sans"/>
                <a:ea typeface="Public Sans"/>
                <a:cs typeface="Public Sans"/>
                <a:sym typeface="Public Sans"/>
              </a:endParaRPr>
            </a:p>
          </p:txBody>
        </p:sp>
      </p:grpSp>
      <p:grpSp>
        <p:nvGrpSpPr>
          <p:cNvPr id="89" name="Google Shape;89;p2"/>
          <p:cNvGrpSpPr/>
          <p:nvPr/>
        </p:nvGrpSpPr>
        <p:grpSpPr>
          <a:xfrm>
            <a:off x="642496" y="882587"/>
            <a:ext cx="1816733" cy="1368593"/>
            <a:chOff x="-12152" y="0"/>
            <a:chExt cx="2583890" cy="2595472"/>
          </a:xfrm>
        </p:grpSpPr>
        <p:grpSp>
          <p:nvGrpSpPr>
            <p:cNvPr id="90" name="Google Shape;90;p2"/>
            <p:cNvGrpSpPr/>
            <p:nvPr/>
          </p:nvGrpSpPr>
          <p:grpSpPr>
            <a:xfrm>
              <a:off x="-12152" y="0"/>
              <a:ext cx="2583890" cy="2595472"/>
              <a:chOff x="-3859" y="0"/>
              <a:chExt cx="820517" cy="824195"/>
            </a:xfrm>
          </p:grpSpPr>
          <p:sp>
            <p:nvSpPr>
              <p:cNvPr id="91" name="Google Shape;91;p2"/>
              <p:cNvSpPr/>
              <p:nvPr/>
            </p:nvSpPr>
            <p:spPr>
              <a:xfrm>
                <a:off x="-3859" y="0"/>
                <a:ext cx="820517" cy="824195"/>
              </a:xfrm>
              <a:custGeom>
                <a:rect b="b" l="l" r="r" t="t"/>
                <a:pathLst>
                  <a:path extrusionOk="0" h="824195" w="820517">
                    <a:moveTo>
                      <a:pt x="410259" y="0"/>
                    </a:moveTo>
                    <a:cubicBezTo>
                      <a:pt x="637135" y="1015"/>
                      <a:pt x="820518" y="185219"/>
                      <a:pt x="820518" y="412097"/>
                    </a:cubicBezTo>
                    <a:cubicBezTo>
                      <a:pt x="820518" y="638975"/>
                      <a:pt x="637135" y="823180"/>
                      <a:pt x="410259" y="824195"/>
                    </a:cubicBezTo>
                    <a:cubicBezTo>
                      <a:pt x="183383" y="823180"/>
                      <a:pt x="0" y="638975"/>
                      <a:pt x="0" y="412097"/>
                    </a:cubicBezTo>
                    <a:cubicBezTo>
                      <a:pt x="0" y="185219"/>
                      <a:pt x="183383" y="1015"/>
                      <a:pt x="410259"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93" name="Google Shape;93;p2"/>
            <p:cNvCxnSpPr/>
            <p:nvPr/>
          </p:nvCxnSpPr>
          <p:spPr>
            <a:xfrm>
              <a:off x="296363" y="1126745"/>
              <a:ext cx="1966800" cy="0"/>
            </a:xfrm>
            <a:prstGeom prst="straightConnector1">
              <a:avLst/>
            </a:prstGeom>
            <a:noFill/>
            <a:ln cap="flat" cmpd="sng" w="12700">
              <a:solidFill>
                <a:srgbClr val="FFFFFF"/>
              </a:solidFill>
              <a:prstDash val="solid"/>
              <a:round/>
              <a:headEnd len="sm" w="sm" type="none"/>
              <a:tailEnd len="sm" w="sm" type="none"/>
            </a:ln>
          </p:spPr>
        </p:cxnSp>
        <p:sp>
          <p:nvSpPr>
            <p:cNvPr id="94" name="Google Shape;94;p2"/>
            <p:cNvSpPr txBox="1"/>
            <p:nvPr/>
          </p:nvSpPr>
          <p:spPr>
            <a:xfrm>
              <a:off x="228066" y="582112"/>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2</a:t>
              </a:r>
              <a:endParaRPr b="0" i="0" sz="1200" u="none" cap="none" strike="noStrike">
                <a:solidFill>
                  <a:srgbClr val="000000"/>
                </a:solidFill>
                <a:latin typeface="Arial"/>
                <a:ea typeface="Arial"/>
                <a:cs typeface="Arial"/>
                <a:sym typeface="Arial"/>
              </a:endParaRPr>
            </a:p>
          </p:txBody>
        </p:sp>
        <p:sp>
          <p:nvSpPr>
            <p:cNvPr id="95" name="Google Shape;95;p2"/>
            <p:cNvSpPr txBox="1"/>
            <p:nvPr/>
          </p:nvSpPr>
          <p:spPr>
            <a:xfrm>
              <a:off x="296363" y="1250519"/>
              <a:ext cx="1966800" cy="3210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Curriculum</a:t>
              </a:r>
              <a:endParaRPr b="0" i="0" sz="1200" u="none" cap="none" strike="noStrike">
                <a:solidFill>
                  <a:srgbClr val="000000"/>
                </a:solidFill>
                <a:latin typeface="Arial"/>
                <a:ea typeface="Arial"/>
                <a:cs typeface="Arial"/>
                <a:sym typeface="Arial"/>
              </a:endParaRPr>
            </a:p>
          </p:txBody>
        </p:sp>
      </p:grpSp>
      <p:grpSp>
        <p:nvGrpSpPr>
          <p:cNvPr id="96" name="Google Shape;96;p2"/>
          <p:cNvGrpSpPr/>
          <p:nvPr/>
        </p:nvGrpSpPr>
        <p:grpSpPr>
          <a:xfrm>
            <a:off x="965045" y="2255056"/>
            <a:ext cx="1829292" cy="1378053"/>
            <a:chOff x="-21083" y="0"/>
            <a:chExt cx="2601752" cy="2613413"/>
          </a:xfrm>
        </p:grpSpPr>
        <p:grpSp>
          <p:nvGrpSpPr>
            <p:cNvPr id="97" name="Google Shape;97;p2"/>
            <p:cNvGrpSpPr/>
            <p:nvPr/>
          </p:nvGrpSpPr>
          <p:grpSpPr>
            <a:xfrm>
              <a:off x="-21083" y="0"/>
              <a:ext cx="2601752" cy="2613413"/>
              <a:chOff x="-6695" y="0"/>
              <a:chExt cx="826189" cy="829892"/>
            </a:xfrm>
          </p:grpSpPr>
          <p:sp>
            <p:nvSpPr>
              <p:cNvPr id="98" name="Google Shape;98;p2"/>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00" name="Google Shape;100;p2"/>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101" name="Google Shape;101;p2"/>
            <p:cNvSpPr txBox="1"/>
            <p:nvPr/>
          </p:nvSpPr>
          <p:spPr>
            <a:xfrm>
              <a:off x="228066" y="514704"/>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1</a:t>
              </a:r>
              <a:endParaRPr b="0" i="0" sz="1200" u="none" cap="none" strike="noStrike">
                <a:solidFill>
                  <a:srgbClr val="000000"/>
                </a:solidFill>
                <a:latin typeface="Arial"/>
                <a:ea typeface="Arial"/>
                <a:cs typeface="Arial"/>
                <a:sym typeface="Arial"/>
              </a:endParaRPr>
            </a:p>
          </p:txBody>
        </p:sp>
        <p:sp>
          <p:nvSpPr>
            <p:cNvPr id="102" name="Google Shape;102;p2"/>
            <p:cNvSpPr txBox="1"/>
            <p:nvPr/>
          </p:nvSpPr>
          <p:spPr>
            <a:xfrm>
              <a:off x="296363" y="1183112"/>
              <a:ext cx="1966800" cy="3504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t/>
              </a:r>
              <a:endParaRPr b="0" i="0" sz="1200" u="none" cap="none" strike="noStrike">
                <a:solidFill>
                  <a:srgbClr val="000000"/>
                </a:solidFill>
                <a:latin typeface="Arial"/>
                <a:ea typeface="Arial"/>
                <a:cs typeface="Arial"/>
                <a:sym typeface="Arial"/>
              </a:endParaRPr>
            </a:p>
          </p:txBody>
        </p:sp>
      </p:grpSp>
      <p:grpSp>
        <p:nvGrpSpPr>
          <p:cNvPr id="103" name="Google Shape;103;p2"/>
          <p:cNvGrpSpPr/>
          <p:nvPr/>
        </p:nvGrpSpPr>
        <p:grpSpPr>
          <a:xfrm>
            <a:off x="6706413" y="2032227"/>
            <a:ext cx="1816733" cy="1368592"/>
            <a:chOff x="-12152" y="0"/>
            <a:chExt cx="2583890" cy="2595472"/>
          </a:xfrm>
        </p:grpSpPr>
        <p:grpSp>
          <p:nvGrpSpPr>
            <p:cNvPr id="104" name="Google Shape;104;p2"/>
            <p:cNvGrpSpPr/>
            <p:nvPr/>
          </p:nvGrpSpPr>
          <p:grpSpPr>
            <a:xfrm>
              <a:off x="-12152" y="0"/>
              <a:ext cx="2583890" cy="2595472"/>
              <a:chOff x="-3859" y="0"/>
              <a:chExt cx="820517" cy="824195"/>
            </a:xfrm>
          </p:grpSpPr>
          <p:sp>
            <p:nvSpPr>
              <p:cNvPr id="105" name="Google Shape;105;p2"/>
              <p:cNvSpPr/>
              <p:nvPr/>
            </p:nvSpPr>
            <p:spPr>
              <a:xfrm>
                <a:off x="-3859" y="0"/>
                <a:ext cx="820517" cy="824195"/>
              </a:xfrm>
              <a:custGeom>
                <a:rect b="b" l="l" r="r" t="t"/>
                <a:pathLst>
                  <a:path extrusionOk="0" h="824195" w="820517">
                    <a:moveTo>
                      <a:pt x="410259" y="0"/>
                    </a:moveTo>
                    <a:cubicBezTo>
                      <a:pt x="637135" y="1015"/>
                      <a:pt x="820518" y="185219"/>
                      <a:pt x="820518" y="412097"/>
                    </a:cubicBezTo>
                    <a:cubicBezTo>
                      <a:pt x="820518" y="638975"/>
                      <a:pt x="637135" y="823180"/>
                      <a:pt x="410259" y="824195"/>
                    </a:cubicBezTo>
                    <a:cubicBezTo>
                      <a:pt x="183383" y="823180"/>
                      <a:pt x="0" y="638975"/>
                      <a:pt x="0" y="412097"/>
                    </a:cubicBezTo>
                    <a:cubicBezTo>
                      <a:pt x="0" y="185219"/>
                      <a:pt x="183383" y="1015"/>
                      <a:pt x="410259"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07" name="Google Shape;107;p2"/>
            <p:cNvCxnSpPr/>
            <p:nvPr/>
          </p:nvCxnSpPr>
          <p:spPr>
            <a:xfrm>
              <a:off x="296363" y="1126745"/>
              <a:ext cx="1966800" cy="0"/>
            </a:xfrm>
            <a:prstGeom prst="straightConnector1">
              <a:avLst/>
            </a:prstGeom>
            <a:noFill/>
            <a:ln cap="flat" cmpd="sng" w="12700">
              <a:solidFill>
                <a:srgbClr val="FFFFFF"/>
              </a:solidFill>
              <a:prstDash val="solid"/>
              <a:round/>
              <a:headEnd len="sm" w="sm" type="none"/>
              <a:tailEnd len="sm" w="sm" type="none"/>
            </a:ln>
          </p:spPr>
        </p:cxnSp>
        <p:sp>
          <p:nvSpPr>
            <p:cNvPr id="108" name="Google Shape;108;p2"/>
            <p:cNvSpPr txBox="1"/>
            <p:nvPr/>
          </p:nvSpPr>
          <p:spPr>
            <a:xfrm>
              <a:off x="228066" y="582112"/>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6</a:t>
              </a:r>
              <a:endParaRPr b="0" i="0" sz="1200" u="none" cap="none" strike="noStrike">
                <a:solidFill>
                  <a:srgbClr val="000000"/>
                </a:solidFill>
                <a:latin typeface="Arial"/>
                <a:ea typeface="Arial"/>
                <a:cs typeface="Arial"/>
                <a:sym typeface="Arial"/>
              </a:endParaRPr>
            </a:p>
          </p:txBody>
        </p:sp>
        <p:sp>
          <p:nvSpPr>
            <p:cNvPr id="109" name="Google Shape;109;p2"/>
            <p:cNvSpPr txBox="1"/>
            <p:nvPr/>
          </p:nvSpPr>
          <p:spPr>
            <a:xfrm>
              <a:off x="296363" y="1250519"/>
              <a:ext cx="1966800" cy="3504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t/>
              </a:r>
              <a:endParaRPr b="0" i="0" sz="1200" u="none" cap="none" strike="noStrike">
                <a:solidFill>
                  <a:srgbClr val="000000"/>
                </a:solidFill>
                <a:latin typeface="Arial"/>
                <a:ea typeface="Arial"/>
                <a:cs typeface="Arial"/>
                <a:sym typeface="Arial"/>
              </a:endParaRPr>
            </a:p>
          </p:txBody>
        </p:sp>
      </p:grpSp>
      <p:grpSp>
        <p:nvGrpSpPr>
          <p:cNvPr id="110" name="Google Shape;110;p2"/>
          <p:cNvGrpSpPr/>
          <p:nvPr/>
        </p:nvGrpSpPr>
        <p:grpSpPr>
          <a:xfrm>
            <a:off x="6112226" y="518167"/>
            <a:ext cx="1841850" cy="1387514"/>
            <a:chOff x="-30014" y="0"/>
            <a:chExt cx="2619613" cy="2631356"/>
          </a:xfrm>
        </p:grpSpPr>
        <p:grpSp>
          <p:nvGrpSpPr>
            <p:cNvPr id="111" name="Google Shape;111;p2"/>
            <p:cNvGrpSpPr/>
            <p:nvPr/>
          </p:nvGrpSpPr>
          <p:grpSpPr>
            <a:xfrm>
              <a:off x="-30014" y="0"/>
              <a:ext cx="2619613" cy="2631356"/>
              <a:chOff x="-9531" y="0"/>
              <a:chExt cx="831861" cy="835590"/>
            </a:xfrm>
          </p:grpSpPr>
          <p:sp>
            <p:nvSpPr>
              <p:cNvPr id="112" name="Google Shape;112;p2"/>
              <p:cNvSpPr/>
              <p:nvPr/>
            </p:nvSpPr>
            <p:spPr>
              <a:xfrm>
                <a:off x="-9531" y="0"/>
                <a:ext cx="831861" cy="835590"/>
              </a:xfrm>
              <a:custGeom>
                <a:rect b="b" l="l" r="r" t="t"/>
                <a:pathLst>
                  <a:path extrusionOk="0" h="835590" w="831861">
                    <a:moveTo>
                      <a:pt x="415931" y="0"/>
                    </a:moveTo>
                    <a:cubicBezTo>
                      <a:pt x="645943" y="1029"/>
                      <a:pt x="831862" y="187780"/>
                      <a:pt x="831862" y="417795"/>
                    </a:cubicBezTo>
                    <a:cubicBezTo>
                      <a:pt x="831862" y="647810"/>
                      <a:pt x="645943" y="834561"/>
                      <a:pt x="415931" y="835590"/>
                    </a:cubicBezTo>
                    <a:cubicBezTo>
                      <a:pt x="185919" y="834561"/>
                      <a:pt x="0" y="647810"/>
                      <a:pt x="0" y="417795"/>
                    </a:cubicBezTo>
                    <a:cubicBezTo>
                      <a:pt x="0" y="187780"/>
                      <a:pt x="185919" y="1029"/>
                      <a:pt x="415931"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rPr b="1" i="0" lang="en" sz="1100" u="none" cap="none" strike="noStrike">
                    <a:solidFill>
                      <a:schemeClr val="lt1"/>
                    </a:solidFill>
                    <a:latin typeface="Public Sans"/>
                    <a:ea typeface="Public Sans"/>
                    <a:cs typeface="Public Sans"/>
                    <a:sym typeface="Public Sans"/>
                  </a:rPr>
                  <a:t>Evidence Me</a:t>
                </a:r>
                <a:endParaRPr b="1" i="0" sz="1100" u="none" cap="none" strike="noStrike">
                  <a:solidFill>
                    <a:schemeClr val="lt1"/>
                  </a:solidFill>
                  <a:latin typeface="Public Sans"/>
                  <a:ea typeface="Public Sans"/>
                  <a:cs typeface="Public Sans"/>
                  <a:sym typeface="Public Sans"/>
                </a:endParaRPr>
              </a:p>
            </p:txBody>
          </p:sp>
        </p:grpSp>
        <p:cxnSp>
          <p:nvCxnSpPr>
            <p:cNvPr id="114" name="Google Shape;114;p2"/>
            <p:cNvCxnSpPr/>
            <p:nvPr/>
          </p:nvCxnSpPr>
          <p:spPr>
            <a:xfrm>
              <a:off x="228066" y="1028302"/>
              <a:ext cx="1966800" cy="0"/>
            </a:xfrm>
            <a:prstGeom prst="straightConnector1">
              <a:avLst/>
            </a:prstGeom>
            <a:noFill/>
            <a:ln cap="flat" cmpd="sng" w="12700">
              <a:solidFill>
                <a:srgbClr val="FFFFFF"/>
              </a:solidFill>
              <a:prstDash val="solid"/>
              <a:round/>
              <a:headEnd len="sm" w="sm" type="none"/>
              <a:tailEnd len="sm" w="sm" type="none"/>
            </a:ln>
          </p:spPr>
        </p:cxnSp>
        <p:sp>
          <p:nvSpPr>
            <p:cNvPr id="115" name="Google Shape;115;p2"/>
            <p:cNvSpPr txBox="1"/>
            <p:nvPr/>
          </p:nvSpPr>
          <p:spPr>
            <a:xfrm>
              <a:off x="227995" y="416184"/>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5</a:t>
              </a:r>
              <a:endParaRPr b="0" i="0" sz="1200" u="none" cap="none" strike="noStrike">
                <a:solidFill>
                  <a:srgbClr val="000000"/>
                </a:solidFill>
                <a:latin typeface="Arial"/>
                <a:ea typeface="Arial"/>
                <a:cs typeface="Arial"/>
                <a:sym typeface="Arial"/>
              </a:endParaRPr>
            </a:p>
          </p:txBody>
        </p:sp>
      </p:grpSp>
      <p:grpSp>
        <p:nvGrpSpPr>
          <p:cNvPr id="116" name="Google Shape;116;p2"/>
          <p:cNvGrpSpPr/>
          <p:nvPr/>
        </p:nvGrpSpPr>
        <p:grpSpPr>
          <a:xfrm>
            <a:off x="2397681" y="59401"/>
            <a:ext cx="3555540" cy="1368593"/>
            <a:chOff x="-2397848" y="0"/>
            <a:chExt cx="5056948" cy="2595472"/>
          </a:xfrm>
        </p:grpSpPr>
        <p:grpSp>
          <p:nvGrpSpPr>
            <p:cNvPr id="117" name="Google Shape;117;p2"/>
            <p:cNvGrpSpPr/>
            <p:nvPr/>
          </p:nvGrpSpPr>
          <p:grpSpPr>
            <a:xfrm>
              <a:off x="-12152" y="0"/>
              <a:ext cx="2583890" cy="2595472"/>
              <a:chOff x="-3859" y="0"/>
              <a:chExt cx="820517" cy="824195"/>
            </a:xfrm>
          </p:grpSpPr>
          <p:sp>
            <p:nvSpPr>
              <p:cNvPr id="118" name="Google Shape;118;p2"/>
              <p:cNvSpPr/>
              <p:nvPr/>
            </p:nvSpPr>
            <p:spPr>
              <a:xfrm>
                <a:off x="-3859" y="0"/>
                <a:ext cx="820517" cy="824195"/>
              </a:xfrm>
              <a:custGeom>
                <a:rect b="b" l="l" r="r" t="t"/>
                <a:pathLst>
                  <a:path extrusionOk="0" h="824195" w="820517">
                    <a:moveTo>
                      <a:pt x="410259" y="0"/>
                    </a:moveTo>
                    <a:cubicBezTo>
                      <a:pt x="637135" y="1015"/>
                      <a:pt x="820518" y="185219"/>
                      <a:pt x="820518" y="412097"/>
                    </a:cubicBezTo>
                    <a:cubicBezTo>
                      <a:pt x="820518" y="638975"/>
                      <a:pt x="637135" y="823180"/>
                      <a:pt x="410259" y="824195"/>
                    </a:cubicBezTo>
                    <a:cubicBezTo>
                      <a:pt x="183383" y="823180"/>
                      <a:pt x="0" y="638975"/>
                      <a:pt x="0" y="412097"/>
                    </a:cubicBezTo>
                    <a:cubicBezTo>
                      <a:pt x="0" y="185219"/>
                      <a:pt x="183383" y="1015"/>
                      <a:pt x="410259"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2"/>
              <p:cNvSpPr txBox="1"/>
              <p:nvPr/>
            </p:nvSpPr>
            <p:spPr>
              <a:xfrm>
                <a:off x="80028" y="104589"/>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500"/>
                  <a:buFont typeface="Arial"/>
                  <a:buNone/>
                </a:pPr>
                <a:r>
                  <a:rPr b="1" i="0" lang="en" sz="1100" u="none" cap="none" strike="noStrike">
                    <a:solidFill>
                      <a:schemeClr val="lt1"/>
                    </a:solidFill>
                    <a:latin typeface="Public Sans"/>
                    <a:ea typeface="Public Sans"/>
                    <a:cs typeface="Public Sans"/>
                    <a:sym typeface="Public Sans"/>
                  </a:rPr>
                  <a:t>Phonics</a:t>
                </a:r>
                <a:endParaRPr b="1" i="0" sz="1100" u="none" cap="none" strike="noStrike">
                  <a:solidFill>
                    <a:schemeClr val="lt1"/>
                  </a:solidFill>
                  <a:latin typeface="Public Sans"/>
                  <a:ea typeface="Public Sans"/>
                  <a:cs typeface="Public Sans"/>
                  <a:sym typeface="Public Sans"/>
                </a:endParaRPr>
              </a:p>
            </p:txBody>
          </p:sp>
        </p:grpSp>
        <p:cxnSp>
          <p:nvCxnSpPr>
            <p:cNvPr id="120" name="Google Shape;120;p2"/>
            <p:cNvCxnSpPr/>
            <p:nvPr/>
          </p:nvCxnSpPr>
          <p:spPr>
            <a:xfrm>
              <a:off x="692300" y="1103777"/>
              <a:ext cx="1966800" cy="0"/>
            </a:xfrm>
            <a:prstGeom prst="straightConnector1">
              <a:avLst/>
            </a:prstGeom>
            <a:noFill/>
            <a:ln cap="flat" cmpd="sng" w="12700">
              <a:solidFill>
                <a:srgbClr val="FFFFFF"/>
              </a:solidFill>
              <a:prstDash val="solid"/>
              <a:round/>
              <a:headEnd len="sm" w="sm" type="none"/>
              <a:tailEnd len="sm" w="sm" type="none"/>
            </a:ln>
          </p:spPr>
        </p:cxnSp>
        <p:sp>
          <p:nvSpPr>
            <p:cNvPr id="121" name="Google Shape;121;p2"/>
            <p:cNvSpPr txBox="1"/>
            <p:nvPr/>
          </p:nvSpPr>
          <p:spPr>
            <a:xfrm>
              <a:off x="228066" y="562377"/>
              <a:ext cx="2103300" cy="55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4</a:t>
              </a:r>
              <a:endParaRPr b="0" i="0" sz="1200" u="none" cap="none" strike="noStrike">
                <a:solidFill>
                  <a:srgbClr val="000000"/>
                </a:solidFill>
                <a:latin typeface="Arial"/>
                <a:ea typeface="Arial"/>
                <a:cs typeface="Arial"/>
                <a:sym typeface="Arial"/>
              </a:endParaRPr>
            </a:p>
          </p:txBody>
        </p:sp>
        <p:sp>
          <p:nvSpPr>
            <p:cNvPr id="122" name="Google Shape;122;p2"/>
            <p:cNvSpPr txBox="1"/>
            <p:nvPr/>
          </p:nvSpPr>
          <p:spPr>
            <a:xfrm>
              <a:off x="-2397848" y="1445486"/>
              <a:ext cx="1966800" cy="3210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Timetables </a:t>
              </a:r>
              <a:endParaRPr b="0" i="0" sz="1200" u="none" cap="none" strike="noStrike">
                <a:solidFill>
                  <a:srgbClr val="000000"/>
                </a:solidFill>
                <a:latin typeface="Arial"/>
                <a:ea typeface="Arial"/>
                <a:cs typeface="Arial"/>
                <a:sym typeface="Arial"/>
              </a:endParaRPr>
            </a:p>
          </p:txBody>
        </p:sp>
      </p:grpSp>
      <p:sp>
        <p:nvSpPr>
          <p:cNvPr id="123" name="Google Shape;123;p2"/>
          <p:cNvSpPr txBox="1"/>
          <p:nvPr/>
        </p:nvSpPr>
        <p:spPr>
          <a:xfrm>
            <a:off x="372425" y="4151400"/>
            <a:ext cx="8511600" cy="723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4700"/>
              <a:buFont typeface="Arial"/>
              <a:buNone/>
            </a:pPr>
            <a:r>
              <a:rPr b="1" i="0" lang="en" sz="4700" u="none" cap="none" strike="noStrike">
                <a:solidFill>
                  <a:srgbClr val="FFFFFF"/>
                </a:solidFill>
                <a:latin typeface="Public Sans"/>
                <a:ea typeface="Public Sans"/>
                <a:cs typeface="Public Sans"/>
                <a:sym typeface="Public Sans"/>
              </a:rPr>
              <a:t>Agenda 202</a:t>
            </a:r>
            <a:r>
              <a:rPr b="1" lang="en" sz="4700">
                <a:solidFill>
                  <a:srgbClr val="FFFFFF"/>
                </a:solidFill>
                <a:latin typeface="Public Sans"/>
                <a:ea typeface="Public Sans"/>
                <a:cs typeface="Public Sans"/>
                <a:sym typeface="Public Sans"/>
              </a:rPr>
              <a:t>4</a:t>
            </a:r>
            <a:r>
              <a:rPr b="1" i="0" lang="en" sz="4700" u="none" cap="none" strike="noStrike">
                <a:solidFill>
                  <a:srgbClr val="FFFFFF"/>
                </a:solidFill>
                <a:latin typeface="Public Sans"/>
                <a:ea typeface="Public Sans"/>
                <a:cs typeface="Public Sans"/>
                <a:sym typeface="Public Sans"/>
              </a:rPr>
              <a:t>-2</a:t>
            </a:r>
            <a:r>
              <a:rPr b="1" lang="en" sz="4700">
                <a:solidFill>
                  <a:srgbClr val="FFFFFF"/>
                </a:solidFill>
                <a:latin typeface="Public Sans"/>
                <a:ea typeface="Public Sans"/>
                <a:cs typeface="Public Sans"/>
                <a:sym typeface="Public Sans"/>
              </a:rPr>
              <a:t>5</a:t>
            </a:r>
            <a:endParaRPr b="0" i="0" sz="700" u="none" cap="none" strike="noStrike">
              <a:solidFill>
                <a:srgbClr val="000000"/>
              </a:solidFill>
              <a:latin typeface="Arial"/>
              <a:ea typeface="Arial"/>
              <a:cs typeface="Arial"/>
              <a:sym typeface="Arial"/>
            </a:endParaRPr>
          </a:p>
        </p:txBody>
      </p:sp>
      <p:grpSp>
        <p:nvGrpSpPr>
          <p:cNvPr id="124" name="Google Shape;124;p2"/>
          <p:cNvGrpSpPr/>
          <p:nvPr/>
        </p:nvGrpSpPr>
        <p:grpSpPr>
          <a:xfrm>
            <a:off x="3470122" y="1809426"/>
            <a:ext cx="1791671" cy="1349736"/>
            <a:chOff x="1813" y="0"/>
            <a:chExt cx="809173" cy="812800"/>
          </a:xfrm>
        </p:grpSpPr>
        <p:sp>
          <p:nvSpPr>
            <p:cNvPr id="125" name="Google Shape;125;p2"/>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sp>
        <p:nvSpPr>
          <p:cNvPr id="127" name="Google Shape;127;p2"/>
          <p:cNvSpPr/>
          <p:nvPr/>
        </p:nvSpPr>
        <p:spPr>
          <a:xfrm>
            <a:off x="3650725" y="1981625"/>
            <a:ext cx="1430496" cy="1065306"/>
          </a:xfrm>
          <a:custGeom>
            <a:rect b="b" l="l" r="r" t="t"/>
            <a:pathLst>
              <a:path extrusionOk="0" h="1500431" w="1525862">
                <a:moveTo>
                  <a:pt x="0" y="0"/>
                </a:moveTo>
                <a:lnTo>
                  <a:pt x="1525861" y="0"/>
                </a:lnTo>
                <a:lnTo>
                  <a:pt x="1525861" y="1500431"/>
                </a:lnTo>
                <a:lnTo>
                  <a:pt x="0" y="1500431"/>
                </a:lnTo>
                <a:lnTo>
                  <a:pt x="0" y="0"/>
                </a:lnTo>
                <a:close/>
              </a:path>
            </a:pathLst>
          </a:custGeom>
          <a:blipFill rotWithShape="1">
            <a:blip r:embed="rId4">
              <a:alphaModFix/>
            </a:blip>
            <a:stretch>
              <a:fillRect b="0" l="0" r="0" t="0"/>
            </a:stretch>
          </a:blipFill>
          <a:ln>
            <a:noFill/>
          </a:ln>
        </p:spPr>
      </p:sp>
      <p:cxnSp>
        <p:nvCxnSpPr>
          <p:cNvPr id="128" name="Google Shape;128;p2"/>
          <p:cNvCxnSpPr/>
          <p:nvPr/>
        </p:nvCxnSpPr>
        <p:spPr>
          <a:xfrm>
            <a:off x="2450730" y="737633"/>
            <a:ext cx="1383000" cy="0"/>
          </a:xfrm>
          <a:prstGeom prst="straightConnector1">
            <a:avLst/>
          </a:prstGeom>
          <a:noFill/>
          <a:ln cap="flat" cmpd="sng" w="9525">
            <a:solidFill>
              <a:srgbClr val="FFFFFF"/>
            </a:solidFill>
            <a:prstDash val="solid"/>
            <a:round/>
            <a:headEnd len="sm" w="sm" type="none"/>
            <a:tailEnd len="sm" w="sm" type="none"/>
          </a:ln>
        </p:spPr>
      </p:cxnSp>
      <p:sp>
        <p:nvSpPr>
          <p:cNvPr id="129" name="Google Shape;129;p2"/>
          <p:cNvSpPr txBox="1"/>
          <p:nvPr/>
        </p:nvSpPr>
        <p:spPr>
          <a:xfrm>
            <a:off x="1127956" y="2989956"/>
            <a:ext cx="1383000" cy="1692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Who’s who </a:t>
            </a:r>
            <a:endParaRPr b="0" i="0" sz="1200" u="none" cap="none" strike="noStrike">
              <a:solidFill>
                <a:srgbClr val="000000"/>
              </a:solidFill>
              <a:latin typeface="Arial"/>
              <a:ea typeface="Arial"/>
              <a:cs typeface="Arial"/>
              <a:sym typeface="Arial"/>
            </a:endParaRPr>
          </a:p>
        </p:txBody>
      </p:sp>
      <p:sp>
        <p:nvSpPr>
          <p:cNvPr id="130" name="Google Shape;130;p2"/>
          <p:cNvSpPr txBox="1"/>
          <p:nvPr/>
        </p:nvSpPr>
        <p:spPr>
          <a:xfrm>
            <a:off x="6899575" y="2639575"/>
            <a:ext cx="1430400" cy="267600"/>
          </a:xfrm>
          <a:prstGeom prst="rect">
            <a:avLst/>
          </a:prstGeom>
          <a:noFill/>
          <a:ln>
            <a:noFill/>
          </a:ln>
        </p:spPr>
        <p:txBody>
          <a:bodyPr anchorCtr="0" anchor="t" bIns="91425" lIns="91425" spcFirstLastPara="1" rIns="91425" wrap="square" tIns="91425">
            <a:noAutofit/>
          </a:bodyPr>
          <a:lstStyle/>
          <a:p>
            <a:pPr indent="0" lvl="0" marL="0" marR="0" rtl="0" algn="ctr">
              <a:lnSpc>
                <a:spcPct val="119970"/>
              </a:lnSpc>
              <a:spcBef>
                <a:spcPts val="0"/>
              </a:spcBef>
              <a:spcAft>
                <a:spcPts val="0"/>
              </a:spcAft>
              <a:buClr>
                <a:schemeClr val="dk1"/>
              </a:buClr>
              <a:buSzPts val="1100"/>
              <a:buFont typeface="Arial"/>
              <a:buNone/>
            </a:pPr>
            <a:r>
              <a:rPr b="1" i="0" lang="en" sz="1100" u="none" cap="none" strike="noStrike">
                <a:solidFill>
                  <a:schemeClr val="lt1"/>
                </a:solidFill>
                <a:latin typeface="Public Sans"/>
                <a:ea typeface="Public Sans"/>
                <a:cs typeface="Public Sans"/>
                <a:sym typeface="Public Sans"/>
              </a:rPr>
              <a:t>Key dates for the future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grpSp>
        <p:nvGrpSpPr>
          <p:cNvPr id="135" name="Google Shape;135;p3"/>
          <p:cNvGrpSpPr/>
          <p:nvPr/>
        </p:nvGrpSpPr>
        <p:grpSpPr>
          <a:xfrm>
            <a:off x="104275" y="139250"/>
            <a:ext cx="1377888" cy="1146504"/>
            <a:chOff x="-21083" y="0"/>
            <a:chExt cx="2601752" cy="2613413"/>
          </a:xfrm>
        </p:grpSpPr>
        <p:grpSp>
          <p:nvGrpSpPr>
            <p:cNvPr id="136" name="Google Shape;136;p3"/>
            <p:cNvGrpSpPr/>
            <p:nvPr/>
          </p:nvGrpSpPr>
          <p:grpSpPr>
            <a:xfrm>
              <a:off x="-21083" y="0"/>
              <a:ext cx="2601752" cy="2613413"/>
              <a:chOff x="-6695" y="0"/>
              <a:chExt cx="826189" cy="829892"/>
            </a:xfrm>
          </p:grpSpPr>
          <p:sp>
            <p:nvSpPr>
              <p:cNvPr id="137" name="Google Shape;137;p3"/>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3"/>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39" name="Google Shape;139;p3"/>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140" name="Google Shape;140;p3"/>
            <p:cNvSpPr txBox="1"/>
            <p:nvPr/>
          </p:nvSpPr>
          <p:spPr>
            <a:xfrm>
              <a:off x="228066" y="514704"/>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1</a:t>
              </a:r>
              <a:endParaRPr b="0" i="0" sz="1200" u="none" cap="none" strike="noStrike">
                <a:solidFill>
                  <a:srgbClr val="000000"/>
                </a:solidFill>
                <a:latin typeface="Arial"/>
                <a:ea typeface="Arial"/>
                <a:cs typeface="Arial"/>
                <a:sym typeface="Arial"/>
              </a:endParaRPr>
            </a:p>
          </p:txBody>
        </p:sp>
        <p:sp>
          <p:nvSpPr>
            <p:cNvPr id="141" name="Google Shape;141;p3"/>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Who’s who </a:t>
              </a:r>
              <a:endParaRPr b="0" i="0" sz="1200" u="none" cap="none" strike="noStrike">
                <a:solidFill>
                  <a:srgbClr val="000000"/>
                </a:solidFill>
                <a:latin typeface="Arial"/>
                <a:ea typeface="Arial"/>
                <a:cs typeface="Arial"/>
                <a:sym typeface="Arial"/>
              </a:endParaRPr>
            </a:p>
          </p:txBody>
        </p:sp>
      </p:grpSp>
      <p:sp>
        <p:nvSpPr>
          <p:cNvPr id="142" name="Google Shape;142;p3"/>
          <p:cNvSpPr txBox="1"/>
          <p:nvPr/>
        </p:nvSpPr>
        <p:spPr>
          <a:xfrm>
            <a:off x="1437125" y="1304425"/>
            <a:ext cx="74994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1200"/>
              </a:spcBef>
              <a:spcAft>
                <a:spcPts val="1000"/>
              </a:spcAft>
              <a:buClr>
                <a:srgbClr val="000000"/>
              </a:buClr>
              <a:buSzPts val="1200"/>
              <a:buFont typeface="Arial"/>
              <a:buNone/>
            </a:pPr>
            <a:r>
              <a:t/>
            </a:r>
            <a:endParaRPr b="0" i="0" sz="1200" u="none" cap="none" strike="noStrike">
              <a:solidFill>
                <a:srgbClr val="9900FF"/>
              </a:solidFill>
              <a:latin typeface="Lexend"/>
              <a:ea typeface="Lexend"/>
              <a:cs typeface="Lexend"/>
              <a:sym typeface="Lexend"/>
            </a:endParaRPr>
          </a:p>
        </p:txBody>
      </p:sp>
      <p:sp>
        <p:nvSpPr>
          <p:cNvPr id="143" name="Google Shape;143;p3"/>
          <p:cNvSpPr txBox="1"/>
          <p:nvPr>
            <p:ph idx="4294967295" type="title"/>
          </p:nvPr>
        </p:nvSpPr>
        <p:spPr>
          <a:xfrm>
            <a:off x="1566275" y="618625"/>
            <a:ext cx="5903100" cy="24768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400"/>
              </a:spcBef>
              <a:spcAft>
                <a:spcPts val="0"/>
              </a:spcAft>
              <a:buSzPts val="1100"/>
              <a:buNone/>
            </a:pPr>
            <a:r>
              <a:rPr lang="en" sz="3200"/>
              <a:t>Staff in Reception</a:t>
            </a:r>
            <a:endParaRPr b="1" sz="32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SzPts val="3111"/>
              <a:buNone/>
            </a:pPr>
            <a:r>
              <a:t/>
            </a:r>
            <a:endParaRPr>
              <a:latin typeface="Lexend"/>
              <a:ea typeface="Lexend"/>
              <a:cs typeface="Lexend"/>
              <a:sym typeface="Lexend"/>
            </a:endParaRPr>
          </a:p>
        </p:txBody>
      </p:sp>
      <p:pic>
        <p:nvPicPr>
          <p:cNvPr id="144" name="Google Shape;144;p3"/>
          <p:cNvPicPr preferRelativeResize="0"/>
          <p:nvPr/>
        </p:nvPicPr>
        <p:blipFill rotWithShape="1">
          <a:blip r:embed="rId3">
            <a:alphaModFix/>
          </a:blip>
          <a:srcRect b="0" l="0" r="0" t="0"/>
          <a:stretch/>
        </p:blipFill>
        <p:spPr>
          <a:xfrm>
            <a:off x="3527098" y="1436379"/>
            <a:ext cx="1821050" cy="2126444"/>
          </a:xfrm>
          <a:prstGeom prst="rect">
            <a:avLst/>
          </a:prstGeom>
          <a:noFill/>
          <a:ln>
            <a:noFill/>
          </a:ln>
        </p:spPr>
      </p:pic>
      <p:pic>
        <p:nvPicPr>
          <p:cNvPr id="145" name="Google Shape;145;p3"/>
          <p:cNvPicPr preferRelativeResize="0"/>
          <p:nvPr/>
        </p:nvPicPr>
        <p:blipFill rotWithShape="1">
          <a:blip r:embed="rId4">
            <a:alphaModFix/>
          </a:blip>
          <a:srcRect b="0" l="0" r="0" t="0"/>
          <a:stretch/>
        </p:blipFill>
        <p:spPr>
          <a:xfrm>
            <a:off x="825211" y="1418476"/>
            <a:ext cx="1892239" cy="2162251"/>
          </a:xfrm>
          <a:prstGeom prst="rect">
            <a:avLst/>
          </a:prstGeom>
          <a:noFill/>
          <a:ln>
            <a:noFill/>
          </a:ln>
        </p:spPr>
      </p:pic>
      <p:sp>
        <p:nvSpPr>
          <p:cNvPr id="146" name="Google Shape;146;p3"/>
          <p:cNvSpPr txBox="1"/>
          <p:nvPr/>
        </p:nvSpPr>
        <p:spPr>
          <a:xfrm>
            <a:off x="815825" y="3812751"/>
            <a:ext cx="19110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lang="en"/>
              <a:t>Class Teacher</a:t>
            </a:r>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Mrs Best- Carragher              Mon-Wed</a:t>
            </a:r>
            <a:endParaRPr b="0" i="0" sz="1400" u="none" cap="none" strike="noStrike">
              <a:solidFill>
                <a:srgbClr val="000000"/>
              </a:solidFill>
              <a:latin typeface="Arial"/>
              <a:ea typeface="Arial"/>
              <a:cs typeface="Arial"/>
              <a:sym typeface="Arial"/>
            </a:endParaRPr>
          </a:p>
        </p:txBody>
      </p:sp>
      <p:sp>
        <p:nvSpPr>
          <p:cNvPr id="147" name="Google Shape;147;p3"/>
          <p:cNvSpPr txBox="1"/>
          <p:nvPr/>
        </p:nvSpPr>
        <p:spPr>
          <a:xfrm>
            <a:off x="3573613" y="3866325"/>
            <a:ext cx="17280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lang="en"/>
              <a:t>Class Teacher</a:t>
            </a:r>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Miss Baker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Wed-Fri</a:t>
            </a:r>
            <a:endParaRPr b="0" i="0" sz="1400" u="none" cap="none" strike="noStrike">
              <a:solidFill>
                <a:srgbClr val="000000"/>
              </a:solidFill>
              <a:latin typeface="Arial"/>
              <a:ea typeface="Arial"/>
              <a:cs typeface="Arial"/>
              <a:sym typeface="Arial"/>
            </a:endParaRPr>
          </a:p>
        </p:txBody>
      </p:sp>
      <p:sp>
        <p:nvSpPr>
          <p:cNvPr id="148" name="Google Shape;148;p3"/>
          <p:cNvSpPr txBox="1"/>
          <p:nvPr/>
        </p:nvSpPr>
        <p:spPr>
          <a:xfrm>
            <a:off x="6255188" y="3866325"/>
            <a:ext cx="17280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lang="en"/>
              <a:t>Teaching Assistant</a:t>
            </a:r>
            <a:endParaRPr/>
          </a:p>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M</a:t>
            </a:r>
            <a:r>
              <a:rPr lang="en"/>
              <a:t>rs Ventham</a:t>
            </a: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lang="en"/>
              <a:t>All Week</a:t>
            </a:r>
            <a:endParaRPr b="0" i="0" sz="1400" u="none" cap="none" strike="noStrike">
              <a:solidFill>
                <a:srgbClr val="000000"/>
              </a:solidFill>
              <a:latin typeface="Arial"/>
              <a:ea typeface="Arial"/>
              <a:cs typeface="Arial"/>
              <a:sym typeface="Arial"/>
            </a:endParaRPr>
          </a:p>
        </p:txBody>
      </p:sp>
      <p:pic>
        <p:nvPicPr>
          <p:cNvPr id="149" name="Google Shape;149;p3"/>
          <p:cNvPicPr preferRelativeResize="0"/>
          <p:nvPr/>
        </p:nvPicPr>
        <p:blipFill>
          <a:blip r:embed="rId5">
            <a:alphaModFix/>
          </a:blip>
          <a:stretch>
            <a:fillRect/>
          </a:stretch>
        </p:blipFill>
        <p:spPr>
          <a:xfrm>
            <a:off x="6255201" y="1436375"/>
            <a:ext cx="1594836" cy="21264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grpSp>
        <p:nvGrpSpPr>
          <p:cNvPr id="154" name="Google Shape;154;g281c7bcbf61_0_2"/>
          <p:cNvGrpSpPr/>
          <p:nvPr/>
        </p:nvGrpSpPr>
        <p:grpSpPr>
          <a:xfrm>
            <a:off x="104275" y="139250"/>
            <a:ext cx="1377888" cy="1146504"/>
            <a:chOff x="-21083" y="0"/>
            <a:chExt cx="2601752" cy="2613413"/>
          </a:xfrm>
        </p:grpSpPr>
        <p:grpSp>
          <p:nvGrpSpPr>
            <p:cNvPr id="155" name="Google Shape;155;g281c7bcbf61_0_2"/>
            <p:cNvGrpSpPr/>
            <p:nvPr/>
          </p:nvGrpSpPr>
          <p:grpSpPr>
            <a:xfrm>
              <a:off x="-21083" y="0"/>
              <a:ext cx="2601752" cy="2613413"/>
              <a:chOff x="-6695" y="0"/>
              <a:chExt cx="826189" cy="829892"/>
            </a:xfrm>
          </p:grpSpPr>
          <p:sp>
            <p:nvSpPr>
              <p:cNvPr id="156" name="Google Shape;156;g281c7bcbf61_0_2"/>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g281c7bcbf61_0_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58" name="Google Shape;158;g281c7bcbf61_0_2"/>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159" name="Google Shape;159;g281c7bcbf61_0_2"/>
            <p:cNvSpPr txBox="1"/>
            <p:nvPr/>
          </p:nvSpPr>
          <p:spPr>
            <a:xfrm>
              <a:off x="228066" y="514704"/>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1</a:t>
              </a:r>
              <a:endParaRPr b="0" i="0" sz="1200" u="none" cap="none" strike="noStrike">
                <a:solidFill>
                  <a:srgbClr val="000000"/>
                </a:solidFill>
                <a:latin typeface="Arial"/>
                <a:ea typeface="Arial"/>
                <a:cs typeface="Arial"/>
                <a:sym typeface="Arial"/>
              </a:endParaRPr>
            </a:p>
          </p:txBody>
        </p:sp>
        <p:sp>
          <p:nvSpPr>
            <p:cNvPr id="160" name="Google Shape;160;g281c7bcbf61_0_2"/>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Who’s who </a:t>
              </a:r>
              <a:endParaRPr b="0" i="0" sz="1200" u="none" cap="none" strike="noStrike">
                <a:solidFill>
                  <a:srgbClr val="000000"/>
                </a:solidFill>
                <a:latin typeface="Arial"/>
                <a:ea typeface="Arial"/>
                <a:cs typeface="Arial"/>
                <a:sym typeface="Arial"/>
              </a:endParaRPr>
            </a:p>
          </p:txBody>
        </p:sp>
      </p:grpSp>
      <p:sp>
        <p:nvSpPr>
          <p:cNvPr id="161" name="Google Shape;161;g281c7bcbf61_0_2"/>
          <p:cNvSpPr txBox="1"/>
          <p:nvPr/>
        </p:nvSpPr>
        <p:spPr>
          <a:xfrm>
            <a:off x="1437125" y="1304425"/>
            <a:ext cx="74994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1200"/>
              </a:spcBef>
              <a:spcAft>
                <a:spcPts val="1000"/>
              </a:spcAft>
              <a:buClr>
                <a:srgbClr val="000000"/>
              </a:buClr>
              <a:buSzPts val="1200"/>
              <a:buFont typeface="Arial"/>
              <a:buNone/>
            </a:pPr>
            <a:r>
              <a:t/>
            </a:r>
            <a:endParaRPr b="0" i="0" sz="1200" u="none" cap="none" strike="noStrike">
              <a:solidFill>
                <a:srgbClr val="9900FF"/>
              </a:solidFill>
              <a:latin typeface="Lexend"/>
              <a:ea typeface="Lexend"/>
              <a:cs typeface="Lexend"/>
              <a:sym typeface="Lexend"/>
            </a:endParaRPr>
          </a:p>
        </p:txBody>
      </p:sp>
      <p:sp>
        <p:nvSpPr>
          <p:cNvPr id="162" name="Google Shape;162;g281c7bcbf61_0_2"/>
          <p:cNvSpPr txBox="1"/>
          <p:nvPr>
            <p:ph idx="4294967295" type="title"/>
          </p:nvPr>
        </p:nvSpPr>
        <p:spPr>
          <a:xfrm>
            <a:off x="1086725" y="672750"/>
            <a:ext cx="5903100" cy="24768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400"/>
              </a:spcBef>
              <a:spcAft>
                <a:spcPts val="0"/>
              </a:spcAft>
              <a:buClr>
                <a:schemeClr val="dk1"/>
              </a:buClr>
              <a:buSzPts val="1100"/>
              <a:buFont typeface="Arial"/>
              <a:buNone/>
            </a:pPr>
            <a:r>
              <a:t/>
            </a:r>
            <a:endParaRPr b="1" sz="32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SzPts val="3111"/>
              <a:buNone/>
            </a:pPr>
            <a:r>
              <a:t/>
            </a:r>
            <a:endParaRPr>
              <a:latin typeface="Lexend"/>
              <a:ea typeface="Lexend"/>
              <a:cs typeface="Lexend"/>
              <a:sym typeface="Lexend"/>
            </a:endParaRPr>
          </a:p>
        </p:txBody>
      </p:sp>
      <p:sp>
        <p:nvSpPr>
          <p:cNvPr id="163" name="Google Shape;163;g281c7bcbf61_0_2"/>
          <p:cNvSpPr txBox="1"/>
          <p:nvPr/>
        </p:nvSpPr>
        <p:spPr>
          <a:xfrm>
            <a:off x="-133438" y="618628"/>
            <a:ext cx="7502400" cy="573300"/>
          </a:xfrm>
          <a:prstGeom prst="rect">
            <a:avLst/>
          </a:prstGeom>
          <a:noFill/>
          <a:ln>
            <a:noFill/>
          </a:ln>
        </p:spPr>
        <p:txBody>
          <a:bodyPr anchorCtr="0" anchor="t" bIns="91425" lIns="91425" spcFirstLastPara="1" rIns="91425" wrap="square" tIns="91425">
            <a:noAutofit/>
          </a:bodyPr>
          <a:lstStyle/>
          <a:p>
            <a:pPr indent="457200" lvl="0" marL="2743200" marR="0" rtl="0" algn="l">
              <a:lnSpc>
                <a:spcPct val="100000"/>
              </a:lnSpc>
              <a:spcBef>
                <a:spcPts val="0"/>
              </a:spcBef>
              <a:spcAft>
                <a:spcPts val="0"/>
              </a:spcAft>
              <a:buClr>
                <a:srgbClr val="000000"/>
              </a:buClr>
              <a:buSzPts val="1400"/>
              <a:buFont typeface="Arial"/>
              <a:buNone/>
            </a:pPr>
            <a:r>
              <a:rPr lang="en"/>
              <a:t>Cover Teacher and Lunch Time staff</a:t>
            </a: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ucida Sans"/>
              <a:ea typeface="Lucida Sans"/>
              <a:cs typeface="Lucida Sans"/>
              <a:sym typeface="Lucida Sans"/>
            </a:endParaRPr>
          </a:p>
          <a:p>
            <a:pPr indent="0" lvl="0" marL="0" marR="0" rtl="0" algn="l">
              <a:lnSpc>
                <a:spcPct val="100000"/>
              </a:lnSpc>
              <a:spcBef>
                <a:spcPts val="0"/>
              </a:spcBef>
              <a:spcAft>
                <a:spcPts val="0"/>
              </a:spcAft>
              <a:buClr>
                <a:srgbClr val="000000"/>
              </a:buClr>
              <a:buSzPts val="1400"/>
              <a:buFont typeface="Arial"/>
              <a:buNone/>
            </a:pPr>
            <a:r>
              <a:t/>
            </a:r>
            <a:endParaRPr b="0" i="0" sz="2000" u="none" cap="none" strike="noStrike">
              <a:solidFill>
                <a:srgbClr val="000000"/>
              </a:solidFill>
              <a:latin typeface="Lucida Sans"/>
              <a:ea typeface="Lucida Sans"/>
              <a:cs typeface="Lucida Sans"/>
              <a:sym typeface="Lucida Sans"/>
            </a:endParaRPr>
          </a:p>
        </p:txBody>
      </p:sp>
      <p:pic>
        <p:nvPicPr>
          <p:cNvPr id="164" name="Google Shape;164;g281c7bcbf61_0_2"/>
          <p:cNvPicPr preferRelativeResize="0"/>
          <p:nvPr/>
        </p:nvPicPr>
        <p:blipFill rotWithShape="1">
          <a:blip r:embed="rId3">
            <a:alphaModFix/>
          </a:blip>
          <a:srcRect b="0" l="0" r="0" t="0"/>
          <a:stretch/>
        </p:blipFill>
        <p:spPr>
          <a:xfrm>
            <a:off x="3411865" y="1673725"/>
            <a:ext cx="1568603" cy="2352904"/>
          </a:xfrm>
          <a:prstGeom prst="rect">
            <a:avLst/>
          </a:prstGeom>
          <a:noFill/>
          <a:ln>
            <a:noFill/>
          </a:ln>
        </p:spPr>
      </p:pic>
      <p:sp>
        <p:nvSpPr>
          <p:cNvPr id="165" name="Google Shape;165;g281c7bcbf61_0_2"/>
          <p:cNvSpPr txBox="1"/>
          <p:nvPr/>
        </p:nvSpPr>
        <p:spPr>
          <a:xfrm>
            <a:off x="1050823" y="4282707"/>
            <a:ext cx="1938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g281c7bcbf61_0_2"/>
          <p:cNvSpPr txBox="1"/>
          <p:nvPr/>
        </p:nvSpPr>
        <p:spPr>
          <a:xfrm>
            <a:off x="3491982" y="4289496"/>
            <a:ext cx="2051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Mrs Panner</a:t>
            </a:r>
            <a:r>
              <a:rPr lang="en"/>
              <a:t>s</a:t>
            </a:r>
            <a:endParaRPr/>
          </a:p>
          <a:p>
            <a:pPr indent="0" lvl="0" marL="0" marR="0" rtl="0" algn="l">
              <a:lnSpc>
                <a:spcPct val="100000"/>
              </a:lnSpc>
              <a:spcBef>
                <a:spcPts val="0"/>
              </a:spcBef>
              <a:spcAft>
                <a:spcPts val="0"/>
              </a:spcAft>
              <a:buClr>
                <a:srgbClr val="000000"/>
              </a:buClr>
              <a:buSzPts val="1400"/>
              <a:buFont typeface="Arial"/>
              <a:buNone/>
            </a:pPr>
            <a:r>
              <a:rPr lang="en"/>
              <a:t>Lunch Time</a:t>
            </a:r>
            <a:endParaRPr b="0" i="0" sz="1400" u="none" cap="none" strike="noStrike">
              <a:solidFill>
                <a:srgbClr val="000000"/>
              </a:solidFill>
              <a:latin typeface="Arial"/>
              <a:ea typeface="Arial"/>
              <a:cs typeface="Arial"/>
              <a:sym typeface="Arial"/>
            </a:endParaRPr>
          </a:p>
        </p:txBody>
      </p:sp>
      <p:sp>
        <p:nvSpPr>
          <p:cNvPr id="167" name="Google Shape;167;g281c7bcbf61_0_2"/>
          <p:cNvSpPr txBox="1"/>
          <p:nvPr/>
        </p:nvSpPr>
        <p:spPr>
          <a:xfrm>
            <a:off x="570232" y="4282696"/>
            <a:ext cx="2051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Mrs </a:t>
            </a:r>
            <a:r>
              <a:rPr lang="en"/>
              <a:t>Kember PPA Cover Teacher</a:t>
            </a:r>
            <a:endParaRPr b="0" i="0" sz="1400" u="none" cap="none" strike="noStrike">
              <a:solidFill>
                <a:srgbClr val="000000"/>
              </a:solidFill>
              <a:latin typeface="Arial"/>
              <a:ea typeface="Arial"/>
              <a:cs typeface="Arial"/>
              <a:sym typeface="Arial"/>
            </a:endParaRPr>
          </a:p>
        </p:txBody>
      </p:sp>
      <p:pic>
        <p:nvPicPr>
          <p:cNvPr id="168" name="Google Shape;168;g281c7bcbf61_0_2"/>
          <p:cNvPicPr preferRelativeResize="0"/>
          <p:nvPr/>
        </p:nvPicPr>
        <p:blipFill>
          <a:blip r:embed="rId4">
            <a:alphaModFix/>
          </a:blip>
          <a:stretch>
            <a:fillRect/>
          </a:stretch>
        </p:blipFill>
        <p:spPr>
          <a:xfrm>
            <a:off x="6472250" y="1673725"/>
            <a:ext cx="1612499" cy="2352902"/>
          </a:xfrm>
          <a:prstGeom prst="rect">
            <a:avLst/>
          </a:prstGeom>
          <a:noFill/>
          <a:ln>
            <a:noFill/>
          </a:ln>
        </p:spPr>
      </p:pic>
      <p:sp>
        <p:nvSpPr>
          <p:cNvPr id="169" name="Google Shape;169;g281c7bcbf61_0_2"/>
          <p:cNvSpPr txBox="1"/>
          <p:nvPr/>
        </p:nvSpPr>
        <p:spPr>
          <a:xfrm>
            <a:off x="6252657" y="4289496"/>
            <a:ext cx="2051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lang="en"/>
              <a:t>Mrs Jegatheeswarran</a:t>
            </a:r>
            <a:endParaRPr/>
          </a:p>
          <a:p>
            <a:pPr indent="0" lvl="0" marL="0" marR="0" rtl="0" algn="l">
              <a:lnSpc>
                <a:spcPct val="100000"/>
              </a:lnSpc>
              <a:spcBef>
                <a:spcPts val="0"/>
              </a:spcBef>
              <a:spcAft>
                <a:spcPts val="0"/>
              </a:spcAft>
              <a:buClr>
                <a:srgbClr val="000000"/>
              </a:buClr>
              <a:buSzPts val="1400"/>
              <a:buFont typeface="Arial"/>
              <a:buNone/>
            </a:pPr>
            <a:r>
              <a:rPr lang="en"/>
              <a:t>Lunch Time</a:t>
            </a:r>
            <a:endParaRPr b="0" i="0" sz="1400" u="none" cap="none" strike="noStrike">
              <a:solidFill>
                <a:srgbClr val="000000"/>
              </a:solidFill>
              <a:latin typeface="Arial"/>
              <a:ea typeface="Arial"/>
              <a:cs typeface="Arial"/>
              <a:sym typeface="Arial"/>
            </a:endParaRPr>
          </a:p>
        </p:txBody>
      </p:sp>
      <p:pic>
        <p:nvPicPr>
          <p:cNvPr id="170" name="Google Shape;170;g281c7bcbf61_0_2"/>
          <p:cNvPicPr preferRelativeResize="0"/>
          <p:nvPr/>
        </p:nvPicPr>
        <p:blipFill>
          <a:blip r:embed="rId5">
            <a:alphaModFix/>
          </a:blip>
          <a:stretch>
            <a:fillRect/>
          </a:stretch>
        </p:blipFill>
        <p:spPr>
          <a:xfrm flipH="1">
            <a:off x="654050" y="1673725"/>
            <a:ext cx="1786825" cy="235289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grpSp>
        <p:nvGrpSpPr>
          <p:cNvPr id="175" name="Google Shape;175;g2807d4955b9_0_56"/>
          <p:cNvGrpSpPr/>
          <p:nvPr/>
        </p:nvGrpSpPr>
        <p:grpSpPr>
          <a:xfrm>
            <a:off x="104275" y="139250"/>
            <a:ext cx="1377888" cy="1146504"/>
            <a:chOff x="-21083" y="0"/>
            <a:chExt cx="2601752" cy="2613413"/>
          </a:xfrm>
        </p:grpSpPr>
        <p:grpSp>
          <p:nvGrpSpPr>
            <p:cNvPr id="176" name="Google Shape;176;g2807d4955b9_0_56"/>
            <p:cNvGrpSpPr/>
            <p:nvPr/>
          </p:nvGrpSpPr>
          <p:grpSpPr>
            <a:xfrm>
              <a:off x="-21083" y="0"/>
              <a:ext cx="2601752" cy="2613413"/>
              <a:chOff x="-6695" y="0"/>
              <a:chExt cx="826189" cy="829892"/>
            </a:xfrm>
          </p:grpSpPr>
          <p:sp>
            <p:nvSpPr>
              <p:cNvPr id="177" name="Google Shape;177;g2807d4955b9_0_56"/>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g2807d4955b9_0_56"/>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79" name="Google Shape;179;g2807d4955b9_0_56"/>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180" name="Google Shape;180;g2807d4955b9_0_56"/>
            <p:cNvSpPr txBox="1"/>
            <p:nvPr/>
          </p:nvSpPr>
          <p:spPr>
            <a:xfrm>
              <a:off x="228066" y="514704"/>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1</a:t>
              </a:r>
              <a:endParaRPr b="0" i="0" sz="1200" u="none" cap="none" strike="noStrike">
                <a:solidFill>
                  <a:srgbClr val="000000"/>
                </a:solidFill>
                <a:latin typeface="Arial"/>
                <a:ea typeface="Arial"/>
                <a:cs typeface="Arial"/>
                <a:sym typeface="Arial"/>
              </a:endParaRPr>
            </a:p>
          </p:txBody>
        </p:sp>
        <p:sp>
          <p:nvSpPr>
            <p:cNvPr id="181" name="Google Shape;181;g2807d4955b9_0_56"/>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Who’s who </a:t>
              </a:r>
              <a:endParaRPr b="0" i="0" sz="1200" u="none" cap="none" strike="noStrike">
                <a:solidFill>
                  <a:srgbClr val="000000"/>
                </a:solidFill>
                <a:latin typeface="Arial"/>
                <a:ea typeface="Arial"/>
                <a:cs typeface="Arial"/>
                <a:sym typeface="Arial"/>
              </a:endParaRPr>
            </a:p>
          </p:txBody>
        </p:sp>
      </p:grpSp>
      <p:sp>
        <p:nvSpPr>
          <p:cNvPr id="182" name="Google Shape;182;g2807d4955b9_0_56"/>
          <p:cNvSpPr txBox="1"/>
          <p:nvPr/>
        </p:nvSpPr>
        <p:spPr>
          <a:xfrm>
            <a:off x="1437125" y="1304425"/>
            <a:ext cx="74994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1200"/>
              </a:spcBef>
              <a:spcAft>
                <a:spcPts val="1000"/>
              </a:spcAft>
              <a:buClr>
                <a:srgbClr val="000000"/>
              </a:buClr>
              <a:buSzPts val="1200"/>
              <a:buFont typeface="Arial"/>
              <a:buNone/>
            </a:pPr>
            <a:r>
              <a:t/>
            </a:r>
            <a:endParaRPr b="0" i="0" sz="1200" u="none" cap="none" strike="noStrike">
              <a:solidFill>
                <a:srgbClr val="9900FF"/>
              </a:solidFill>
              <a:latin typeface="Lexend"/>
              <a:ea typeface="Lexend"/>
              <a:cs typeface="Lexend"/>
              <a:sym typeface="Lexend"/>
            </a:endParaRPr>
          </a:p>
        </p:txBody>
      </p:sp>
      <p:sp>
        <p:nvSpPr>
          <p:cNvPr id="183" name="Google Shape;183;g2807d4955b9_0_56"/>
          <p:cNvSpPr txBox="1"/>
          <p:nvPr>
            <p:ph idx="4294967295" type="title"/>
          </p:nvPr>
        </p:nvSpPr>
        <p:spPr>
          <a:xfrm>
            <a:off x="1566275" y="618625"/>
            <a:ext cx="5903100" cy="24768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400"/>
              </a:spcBef>
              <a:spcAft>
                <a:spcPts val="0"/>
              </a:spcAft>
              <a:buClr>
                <a:schemeClr val="dk1"/>
              </a:buClr>
              <a:buSzPts val="1100"/>
              <a:buFont typeface="Arial"/>
              <a:buNone/>
            </a:pPr>
            <a:r>
              <a:t/>
            </a:r>
            <a:endParaRPr b="1" sz="32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SzPts val="3111"/>
              <a:buNone/>
            </a:pPr>
            <a:r>
              <a:t/>
            </a:r>
            <a:endParaRPr>
              <a:latin typeface="Lexend"/>
              <a:ea typeface="Lexend"/>
              <a:cs typeface="Lexend"/>
              <a:sym typeface="Lexend"/>
            </a:endParaRPr>
          </a:p>
        </p:txBody>
      </p:sp>
      <p:sp>
        <p:nvSpPr>
          <p:cNvPr id="184" name="Google Shape;184;g2807d4955b9_0_56"/>
          <p:cNvSpPr txBox="1"/>
          <p:nvPr/>
        </p:nvSpPr>
        <p:spPr>
          <a:xfrm>
            <a:off x="104275" y="4269500"/>
            <a:ext cx="8929500" cy="732300"/>
          </a:xfrm>
          <a:prstGeom prst="rect">
            <a:avLst/>
          </a:prstGeom>
          <a:noFill/>
          <a:ln>
            <a:noFill/>
          </a:ln>
        </p:spPr>
        <p:txBody>
          <a:bodyPr anchorCtr="0" anchor="t" bIns="91425" lIns="91425" spcFirstLastPara="1" rIns="91425" wrap="square" tIns="91425">
            <a:noAutofit/>
          </a:bodyPr>
          <a:lstStyle/>
          <a:p>
            <a:pPr indent="457200" lvl="0" marL="2743200" marR="0" rtl="0" algn="l">
              <a:lnSpc>
                <a:spcPct val="100000"/>
              </a:lnSpc>
              <a:spcBef>
                <a:spcPts val="0"/>
              </a:spcBef>
              <a:spcAft>
                <a:spcPts val="0"/>
              </a:spcAft>
              <a:buClr>
                <a:srgbClr val="000000"/>
              </a:buClr>
              <a:buSzPts val="1400"/>
              <a:buFont typeface="Arial"/>
              <a:buNone/>
            </a:pPr>
            <a:r>
              <a:rPr lang="en"/>
              <a:t>Your child is in Chestnut Class</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457200" lvl="0" marL="2743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Lucida Sans"/>
              <a:ea typeface="Lucida Sans"/>
              <a:cs typeface="Lucida Sans"/>
              <a:sym typeface="Lucida Sans"/>
            </a:endParaRPr>
          </a:p>
          <a:p>
            <a:pPr indent="0" lvl="0" marL="457200" marR="0" rtl="0" algn="l">
              <a:lnSpc>
                <a:spcPct val="100000"/>
              </a:lnSpc>
              <a:spcBef>
                <a:spcPts val="0"/>
              </a:spcBef>
              <a:spcAft>
                <a:spcPts val="0"/>
              </a:spcAft>
              <a:buClr>
                <a:srgbClr val="000000"/>
              </a:buClr>
              <a:buSzPts val="1400"/>
              <a:buFont typeface="Arial"/>
              <a:buNone/>
            </a:pPr>
            <a:r>
              <a:rPr b="0" i="0" lang="en" sz="1500" u="none" cap="none" strike="noStrike">
                <a:solidFill>
                  <a:srgbClr val="000000"/>
                </a:solidFill>
                <a:latin typeface="Lucida Sans"/>
                <a:ea typeface="Lucida Sans"/>
                <a:cs typeface="Lucida Sans"/>
                <a:sym typeface="Lucida Sans"/>
              </a:rPr>
              <a:t>	 Chestnut Class- Mrs Best- Carragher and Miss Baker</a:t>
            </a:r>
            <a:endParaRPr b="0" i="0" sz="2000" u="none" cap="none" strike="noStrike">
              <a:solidFill>
                <a:srgbClr val="000000"/>
              </a:solidFill>
              <a:latin typeface="Lucida Sans"/>
              <a:ea typeface="Lucida Sans"/>
              <a:cs typeface="Lucida Sans"/>
              <a:sym typeface="Lucida Sans"/>
            </a:endParaRPr>
          </a:p>
        </p:txBody>
      </p:sp>
      <p:pic>
        <p:nvPicPr>
          <p:cNvPr id="185" name="Google Shape;185;g2807d4955b9_0_56"/>
          <p:cNvPicPr preferRelativeResize="0"/>
          <p:nvPr/>
        </p:nvPicPr>
        <p:blipFill rotWithShape="1">
          <a:blip r:embed="rId3">
            <a:alphaModFix/>
          </a:blip>
          <a:srcRect b="0" l="0" r="0" t="0"/>
          <a:stretch/>
        </p:blipFill>
        <p:spPr>
          <a:xfrm>
            <a:off x="3630613" y="920375"/>
            <a:ext cx="1847850" cy="2466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grpSp>
        <p:nvGrpSpPr>
          <p:cNvPr id="190" name="Google Shape;190;g2807d4955b9_0_8"/>
          <p:cNvGrpSpPr/>
          <p:nvPr/>
        </p:nvGrpSpPr>
        <p:grpSpPr>
          <a:xfrm>
            <a:off x="104275" y="139250"/>
            <a:ext cx="1377888" cy="1146504"/>
            <a:chOff x="-21083" y="0"/>
            <a:chExt cx="2601752" cy="2613413"/>
          </a:xfrm>
        </p:grpSpPr>
        <p:grpSp>
          <p:nvGrpSpPr>
            <p:cNvPr id="191" name="Google Shape;191;g2807d4955b9_0_8"/>
            <p:cNvGrpSpPr/>
            <p:nvPr/>
          </p:nvGrpSpPr>
          <p:grpSpPr>
            <a:xfrm>
              <a:off x="-21083" y="0"/>
              <a:ext cx="2601752" cy="2613413"/>
              <a:chOff x="-6695" y="0"/>
              <a:chExt cx="826189" cy="829892"/>
            </a:xfrm>
          </p:grpSpPr>
          <p:sp>
            <p:nvSpPr>
              <p:cNvPr id="192" name="Google Shape;192;g2807d4955b9_0_8"/>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g2807d4955b9_0_8"/>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194" name="Google Shape;194;g2807d4955b9_0_8"/>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195" name="Google Shape;195;g2807d4955b9_0_8"/>
            <p:cNvSpPr txBox="1"/>
            <p:nvPr/>
          </p:nvSpPr>
          <p:spPr>
            <a:xfrm>
              <a:off x="228066" y="341009"/>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2</a:t>
              </a:r>
              <a:endParaRPr b="0" i="0" sz="1200" u="none" cap="none" strike="noStrike">
                <a:solidFill>
                  <a:srgbClr val="000000"/>
                </a:solidFill>
                <a:latin typeface="Arial"/>
                <a:ea typeface="Arial"/>
                <a:cs typeface="Arial"/>
                <a:sym typeface="Arial"/>
              </a:endParaRPr>
            </a:p>
          </p:txBody>
        </p:sp>
        <p:sp>
          <p:nvSpPr>
            <p:cNvPr id="196" name="Google Shape;196;g2807d4955b9_0_8"/>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Curriculum </a:t>
              </a:r>
              <a:endParaRPr b="0" i="0" sz="1200" u="none" cap="none" strike="noStrike">
                <a:solidFill>
                  <a:srgbClr val="000000"/>
                </a:solidFill>
                <a:latin typeface="Arial"/>
                <a:ea typeface="Arial"/>
                <a:cs typeface="Arial"/>
                <a:sym typeface="Arial"/>
              </a:endParaRPr>
            </a:p>
          </p:txBody>
        </p:sp>
      </p:grpSp>
      <p:sp>
        <p:nvSpPr>
          <p:cNvPr id="197" name="Google Shape;197;g2807d4955b9_0_8"/>
          <p:cNvSpPr txBox="1"/>
          <p:nvPr>
            <p:ph idx="4294967295" type="body"/>
          </p:nvPr>
        </p:nvSpPr>
        <p:spPr>
          <a:xfrm>
            <a:off x="224650" y="3866500"/>
            <a:ext cx="2636700" cy="945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400"/>
              </a:spcBef>
              <a:spcAft>
                <a:spcPts val="0"/>
              </a:spcAft>
              <a:buSzPts val="1800"/>
              <a:buNone/>
            </a:pPr>
            <a:r>
              <a:rPr lang="en" sz="2500">
                <a:solidFill>
                  <a:schemeClr val="dk1"/>
                </a:solidFill>
              </a:rPr>
              <a:t>Communication and Language</a:t>
            </a:r>
            <a:endParaRPr/>
          </a:p>
        </p:txBody>
      </p:sp>
      <p:sp>
        <p:nvSpPr>
          <p:cNvPr id="198" name="Google Shape;198;g2807d4955b9_0_8"/>
          <p:cNvSpPr txBox="1"/>
          <p:nvPr>
            <p:ph idx="4294967295" type="title"/>
          </p:nvPr>
        </p:nvSpPr>
        <p:spPr>
          <a:xfrm>
            <a:off x="-141875" y="374079"/>
            <a:ext cx="8229600" cy="85740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Prime Areas</a:t>
            </a:r>
            <a:endParaRPr b="1" i="0" sz="4100" u="none" cap="none" strike="noStrike">
              <a:solidFill>
                <a:schemeClr val="dk2"/>
              </a:solidFill>
              <a:latin typeface="Lucida Sans"/>
              <a:ea typeface="Lucida Sans"/>
              <a:cs typeface="Lucida Sans"/>
              <a:sym typeface="Lucida Sans"/>
            </a:endParaRPr>
          </a:p>
        </p:txBody>
      </p:sp>
      <p:sp>
        <p:nvSpPr>
          <p:cNvPr id="199" name="Google Shape;199;g2807d4955b9_0_8"/>
          <p:cNvSpPr txBox="1"/>
          <p:nvPr/>
        </p:nvSpPr>
        <p:spPr>
          <a:xfrm>
            <a:off x="2944200" y="1407075"/>
            <a:ext cx="26367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0" i="0" lang="en" sz="2500" u="none" cap="none" strike="noStrike">
                <a:solidFill>
                  <a:schemeClr val="dk1"/>
                </a:solidFill>
                <a:latin typeface="Arial"/>
                <a:ea typeface="Arial"/>
                <a:cs typeface="Arial"/>
                <a:sym typeface="Arial"/>
              </a:rPr>
              <a:t>Physical Development </a:t>
            </a:r>
            <a:endParaRPr b="0" i="0" sz="2500" u="none" cap="none" strike="noStrike">
              <a:solidFill>
                <a:schemeClr val="dk1"/>
              </a:solidFill>
              <a:latin typeface="Lucida Sans"/>
              <a:ea typeface="Lucida Sans"/>
              <a:cs typeface="Lucida Sans"/>
              <a:sym typeface="Lucida Sans"/>
            </a:endParaRPr>
          </a:p>
        </p:txBody>
      </p:sp>
      <p:sp>
        <p:nvSpPr>
          <p:cNvPr id="200" name="Google Shape;200;g2807d4955b9_0_8"/>
          <p:cNvSpPr txBox="1"/>
          <p:nvPr/>
        </p:nvSpPr>
        <p:spPr>
          <a:xfrm>
            <a:off x="6479625" y="3263500"/>
            <a:ext cx="2175600" cy="1548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0" i="0" lang="en" sz="2500" u="none" cap="none" strike="noStrike">
                <a:solidFill>
                  <a:schemeClr val="dk1"/>
                </a:solidFill>
                <a:latin typeface="Arial"/>
                <a:ea typeface="Arial"/>
                <a:cs typeface="Arial"/>
                <a:sym typeface="Arial"/>
              </a:rPr>
              <a:t>Personal, Social and Emotional Development</a:t>
            </a:r>
            <a:endParaRPr b="0" i="0" sz="2500" u="none" cap="none" strike="noStrike">
              <a:solidFill>
                <a:schemeClr val="dk1"/>
              </a:solidFill>
              <a:latin typeface="Lucida Sans"/>
              <a:ea typeface="Lucida Sans"/>
              <a:cs typeface="Lucida Sans"/>
              <a:sym typeface="Lucida Sans"/>
            </a:endParaRPr>
          </a:p>
          <a:p>
            <a:pPr indent="0" lvl="0" marL="365125" marR="0" rtl="0" algn="l">
              <a:lnSpc>
                <a:spcPct val="100000"/>
              </a:lnSpc>
              <a:spcBef>
                <a:spcPts val="400"/>
              </a:spcBef>
              <a:spcAft>
                <a:spcPts val="0"/>
              </a:spcAft>
              <a:buClr>
                <a:schemeClr val="dk1"/>
              </a:buClr>
              <a:buSzPts val="1100"/>
              <a:buFont typeface="Arial"/>
              <a:buNone/>
            </a:pPr>
            <a:r>
              <a:t/>
            </a:r>
            <a:endParaRPr b="0" i="0" sz="1800" u="none" cap="none" strike="noStrike">
              <a:solidFill>
                <a:schemeClr val="dk2"/>
              </a:solidFill>
              <a:latin typeface="Arial"/>
              <a:ea typeface="Arial"/>
              <a:cs typeface="Arial"/>
              <a:sym typeface="Arial"/>
            </a:endParaRPr>
          </a:p>
        </p:txBody>
      </p:sp>
      <p:sp>
        <p:nvSpPr>
          <p:cNvPr descr="Nursery Equipment: Physical Development - Outdoor plot | Nursery World" id="201" name="Google Shape;201;g2807d4955b9_0_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descr="Nursery Equipment: Physical Development - Outdoor plot | Nursery World" id="202" name="Google Shape;202;g2807d4955b9_0_8"/>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3" name="Google Shape;203;g2807d4955b9_0_8"/>
          <p:cNvPicPr preferRelativeResize="0"/>
          <p:nvPr/>
        </p:nvPicPr>
        <p:blipFill rotWithShape="1">
          <a:blip r:embed="rId3">
            <a:alphaModFix/>
          </a:blip>
          <a:srcRect b="0" l="0" r="0" t="0"/>
          <a:stretch/>
        </p:blipFill>
        <p:spPr>
          <a:xfrm>
            <a:off x="2729600" y="3135900"/>
            <a:ext cx="2636700" cy="1876951"/>
          </a:xfrm>
          <a:prstGeom prst="rect">
            <a:avLst/>
          </a:prstGeom>
          <a:noFill/>
          <a:ln>
            <a:noFill/>
          </a:ln>
        </p:spPr>
      </p:pic>
      <p:pic>
        <p:nvPicPr>
          <p:cNvPr id="204" name="Google Shape;204;g2807d4955b9_0_8"/>
          <p:cNvPicPr preferRelativeResize="0"/>
          <p:nvPr/>
        </p:nvPicPr>
        <p:blipFill rotWithShape="1">
          <a:blip r:embed="rId4">
            <a:alphaModFix/>
          </a:blip>
          <a:srcRect b="0" l="0" r="0" t="0"/>
          <a:stretch/>
        </p:blipFill>
        <p:spPr>
          <a:xfrm>
            <a:off x="89275" y="1595862"/>
            <a:ext cx="2577175" cy="1982013"/>
          </a:xfrm>
          <a:prstGeom prst="rect">
            <a:avLst/>
          </a:prstGeom>
          <a:noFill/>
          <a:ln>
            <a:noFill/>
          </a:ln>
        </p:spPr>
      </p:pic>
      <p:pic>
        <p:nvPicPr>
          <p:cNvPr id="205" name="Google Shape;205;g2807d4955b9_0_8"/>
          <p:cNvPicPr preferRelativeResize="0"/>
          <p:nvPr/>
        </p:nvPicPr>
        <p:blipFill rotWithShape="1">
          <a:blip r:embed="rId5">
            <a:alphaModFix/>
          </a:blip>
          <a:srcRect b="0" l="0" r="0" t="0"/>
          <a:stretch/>
        </p:blipFill>
        <p:spPr>
          <a:xfrm>
            <a:off x="5402150" y="582825"/>
            <a:ext cx="2109100" cy="24114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grpSp>
        <p:nvGrpSpPr>
          <p:cNvPr id="210" name="Google Shape;210;p5"/>
          <p:cNvGrpSpPr/>
          <p:nvPr/>
        </p:nvGrpSpPr>
        <p:grpSpPr>
          <a:xfrm>
            <a:off x="104275" y="139250"/>
            <a:ext cx="1377888" cy="1146504"/>
            <a:chOff x="-21083" y="0"/>
            <a:chExt cx="2601752" cy="2613413"/>
          </a:xfrm>
        </p:grpSpPr>
        <p:grpSp>
          <p:nvGrpSpPr>
            <p:cNvPr id="211" name="Google Shape;211;p5"/>
            <p:cNvGrpSpPr/>
            <p:nvPr/>
          </p:nvGrpSpPr>
          <p:grpSpPr>
            <a:xfrm>
              <a:off x="-21083" y="0"/>
              <a:ext cx="2601752" cy="2613413"/>
              <a:chOff x="-6695" y="0"/>
              <a:chExt cx="826189" cy="829892"/>
            </a:xfrm>
          </p:grpSpPr>
          <p:sp>
            <p:nvSpPr>
              <p:cNvPr id="212" name="Google Shape;212;p5"/>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 name="Google Shape;213;p5"/>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14" name="Google Shape;214;p5"/>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15" name="Google Shape;215;p5"/>
            <p:cNvSpPr txBox="1"/>
            <p:nvPr/>
          </p:nvSpPr>
          <p:spPr>
            <a:xfrm>
              <a:off x="228066" y="341009"/>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2</a:t>
              </a:r>
              <a:endParaRPr b="0" i="0" sz="1200" u="none" cap="none" strike="noStrike">
                <a:solidFill>
                  <a:srgbClr val="000000"/>
                </a:solidFill>
                <a:latin typeface="Arial"/>
                <a:ea typeface="Arial"/>
                <a:cs typeface="Arial"/>
                <a:sym typeface="Arial"/>
              </a:endParaRPr>
            </a:p>
          </p:txBody>
        </p:sp>
        <p:sp>
          <p:nvSpPr>
            <p:cNvPr id="216" name="Google Shape;216;p5"/>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Curriculum </a:t>
              </a:r>
              <a:endParaRPr b="0" i="0" sz="1200" u="none" cap="none" strike="noStrike">
                <a:solidFill>
                  <a:srgbClr val="000000"/>
                </a:solidFill>
                <a:latin typeface="Arial"/>
                <a:ea typeface="Arial"/>
                <a:cs typeface="Arial"/>
                <a:sym typeface="Arial"/>
              </a:endParaRPr>
            </a:p>
          </p:txBody>
        </p:sp>
      </p:grpSp>
      <p:sp>
        <p:nvSpPr>
          <p:cNvPr id="217" name="Google Shape;217;p5"/>
          <p:cNvSpPr txBox="1"/>
          <p:nvPr>
            <p:ph idx="4294967295" type="body"/>
          </p:nvPr>
        </p:nvSpPr>
        <p:spPr>
          <a:xfrm>
            <a:off x="264425" y="1539975"/>
            <a:ext cx="1654500" cy="706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400"/>
              </a:spcBef>
              <a:spcAft>
                <a:spcPts val="0"/>
              </a:spcAft>
              <a:buSzPts val="1800"/>
              <a:buNone/>
            </a:pPr>
            <a:r>
              <a:rPr lang="en" sz="2700">
                <a:solidFill>
                  <a:schemeClr val="dk1"/>
                </a:solidFill>
              </a:rPr>
              <a:t>Literacy</a:t>
            </a:r>
            <a:endParaRPr sz="2700">
              <a:solidFill>
                <a:schemeClr val="dk1"/>
              </a:solidFill>
              <a:latin typeface="Lucida Sans"/>
              <a:ea typeface="Lucida Sans"/>
              <a:cs typeface="Lucida Sans"/>
              <a:sym typeface="Lucida Sans"/>
            </a:endParaRPr>
          </a:p>
          <a:p>
            <a:pPr indent="0" lvl="0" marL="0" rtl="0" algn="l">
              <a:lnSpc>
                <a:spcPct val="100000"/>
              </a:lnSpc>
              <a:spcBef>
                <a:spcPts val="400"/>
              </a:spcBef>
              <a:spcAft>
                <a:spcPts val="0"/>
              </a:spcAft>
              <a:buSzPts val="1800"/>
              <a:buNone/>
            </a:pPr>
            <a:r>
              <a:t/>
            </a:r>
            <a:endParaRPr/>
          </a:p>
        </p:txBody>
      </p:sp>
      <p:sp>
        <p:nvSpPr>
          <p:cNvPr id="218" name="Google Shape;218;p5"/>
          <p:cNvSpPr txBox="1"/>
          <p:nvPr>
            <p:ph idx="4294967295" type="title"/>
          </p:nvPr>
        </p:nvSpPr>
        <p:spPr>
          <a:xfrm>
            <a:off x="-224650" y="283804"/>
            <a:ext cx="8229600" cy="857400"/>
          </a:xfrm>
          <a:prstGeom prst="rect">
            <a:avLst/>
          </a:prstGeom>
          <a:noFill/>
          <a:ln>
            <a:noFill/>
          </a:ln>
        </p:spPr>
        <p:txBody>
          <a:bodyPr anchorCtr="0" anchor="ctr" bIns="45700" lIns="91425" spcFirstLastPara="1" rIns="91425" wrap="square" tIns="45700">
            <a:normAutofit/>
          </a:bodyPr>
          <a:lstStyle/>
          <a:p>
            <a:pPr indent="457200" lvl="0" marL="1371600" marR="0" rtl="0" algn="ctr">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Specific Areas</a:t>
            </a:r>
            <a:endParaRPr b="1" i="0" sz="4100" u="none" cap="none" strike="noStrike">
              <a:solidFill>
                <a:schemeClr val="dk2"/>
              </a:solidFill>
              <a:latin typeface="Lucida Sans"/>
              <a:ea typeface="Lucida Sans"/>
              <a:cs typeface="Lucida Sans"/>
              <a:sym typeface="Lucida Sans"/>
            </a:endParaRPr>
          </a:p>
        </p:txBody>
      </p:sp>
      <p:sp>
        <p:nvSpPr>
          <p:cNvPr id="219" name="Google Shape;219;p5"/>
          <p:cNvSpPr txBox="1"/>
          <p:nvPr/>
        </p:nvSpPr>
        <p:spPr>
          <a:xfrm>
            <a:off x="4776950" y="1366125"/>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0" i="0" lang="en" sz="2700" u="none" cap="none" strike="noStrike">
                <a:solidFill>
                  <a:schemeClr val="dk1"/>
                </a:solidFill>
                <a:latin typeface="Arial"/>
                <a:ea typeface="Arial"/>
                <a:cs typeface="Arial"/>
                <a:sym typeface="Arial"/>
              </a:rPr>
              <a:t>Mathematics</a:t>
            </a:r>
            <a:endParaRPr b="0" i="0" sz="1400" u="none" cap="none" strike="noStrike">
              <a:solidFill>
                <a:srgbClr val="000000"/>
              </a:solidFill>
              <a:latin typeface="Arial"/>
              <a:ea typeface="Arial"/>
              <a:cs typeface="Arial"/>
              <a:sym typeface="Arial"/>
            </a:endParaRPr>
          </a:p>
        </p:txBody>
      </p:sp>
      <p:sp>
        <p:nvSpPr>
          <p:cNvPr id="220" name="Google Shape;220;p5"/>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0" i="0" lang="en" sz="2700" u="none" cap="none" strike="noStrike">
                <a:solidFill>
                  <a:schemeClr val="dk1"/>
                </a:solidFill>
                <a:latin typeface="Arial"/>
                <a:ea typeface="Arial"/>
                <a:cs typeface="Arial"/>
                <a:sym typeface="Arial"/>
              </a:rPr>
              <a:t>Understanding of the World</a:t>
            </a:r>
            <a:endParaRPr b="0" i="0" sz="1400" u="none" cap="none" strike="noStrike">
              <a:solidFill>
                <a:srgbClr val="000000"/>
              </a:solidFill>
              <a:latin typeface="Arial"/>
              <a:ea typeface="Arial"/>
              <a:cs typeface="Arial"/>
              <a:sym typeface="Arial"/>
            </a:endParaRPr>
          </a:p>
        </p:txBody>
      </p:sp>
      <p:sp>
        <p:nvSpPr>
          <p:cNvPr id="221" name="Google Shape;221;p5"/>
          <p:cNvSpPr txBox="1"/>
          <p:nvPr/>
        </p:nvSpPr>
        <p:spPr>
          <a:xfrm>
            <a:off x="144132" y="3769801"/>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0" i="0" lang="en" sz="2700" u="none" cap="none" strike="noStrike">
                <a:solidFill>
                  <a:schemeClr val="dk1"/>
                </a:solidFill>
                <a:latin typeface="Arial"/>
                <a:ea typeface="Arial"/>
                <a:cs typeface="Arial"/>
                <a:sym typeface="Arial"/>
              </a:rPr>
              <a:t>Expressive Art and Design</a:t>
            </a:r>
            <a:endParaRPr b="0" i="0" sz="1400" u="none" cap="none" strike="noStrike">
              <a:solidFill>
                <a:srgbClr val="000000"/>
              </a:solidFill>
              <a:latin typeface="Arial"/>
              <a:ea typeface="Arial"/>
              <a:cs typeface="Arial"/>
              <a:sym typeface="Arial"/>
            </a:endParaRPr>
          </a:p>
        </p:txBody>
      </p:sp>
      <p:pic>
        <p:nvPicPr>
          <p:cNvPr id="222" name="Google Shape;222;p5"/>
          <p:cNvPicPr preferRelativeResize="0"/>
          <p:nvPr/>
        </p:nvPicPr>
        <p:blipFill rotWithShape="1">
          <a:blip r:embed="rId3">
            <a:alphaModFix/>
          </a:blip>
          <a:srcRect b="0" l="0" r="0" t="0"/>
          <a:stretch/>
        </p:blipFill>
        <p:spPr>
          <a:xfrm>
            <a:off x="3161875" y="2972450"/>
            <a:ext cx="1878675" cy="1967051"/>
          </a:xfrm>
          <a:prstGeom prst="rect">
            <a:avLst/>
          </a:prstGeom>
          <a:noFill/>
          <a:ln>
            <a:noFill/>
          </a:ln>
        </p:spPr>
      </p:pic>
      <p:pic>
        <p:nvPicPr>
          <p:cNvPr id="223" name="Google Shape;223;p5"/>
          <p:cNvPicPr preferRelativeResize="0"/>
          <p:nvPr/>
        </p:nvPicPr>
        <p:blipFill rotWithShape="1">
          <a:blip r:embed="rId4">
            <a:alphaModFix/>
          </a:blip>
          <a:srcRect b="0" l="0" r="0" t="0"/>
          <a:stretch/>
        </p:blipFill>
        <p:spPr>
          <a:xfrm>
            <a:off x="5440925" y="1875600"/>
            <a:ext cx="2900875" cy="1894200"/>
          </a:xfrm>
          <a:prstGeom prst="rect">
            <a:avLst/>
          </a:prstGeom>
          <a:noFill/>
          <a:ln>
            <a:noFill/>
          </a:ln>
        </p:spPr>
      </p:pic>
      <p:pic>
        <p:nvPicPr>
          <p:cNvPr id="224" name="Google Shape;224;p5"/>
          <p:cNvPicPr preferRelativeResize="0"/>
          <p:nvPr/>
        </p:nvPicPr>
        <p:blipFill rotWithShape="1">
          <a:blip r:embed="rId5">
            <a:alphaModFix/>
          </a:blip>
          <a:srcRect b="0" l="0" r="0" t="0"/>
          <a:stretch/>
        </p:blipFill>
        <p:spPr>
          <a:xfrm>
            <a:off x="244625" y="2072625"/>
            <a:ext cx="2530500" cy="17522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grpSp>
        <p:nvGrpSpPr>
          <p:cNvPr id="229" name="Google Shape;229;g2807d4955b9_0_27"/>
          <p:cNvGrpSpPr/>
          <p:nvPr/>
        </p:nvGrpSpPr>
        <p:grpSpPr>
          <a:xfrm>
            <a:off x="104275" y="139250"/>
            <a:ext cx="1377888" cy="1146504"/>
            <a:chOff x="-21083" y="0"/>
            <a:chExt cx="2601752" cy="2613413"/>
          </a:xfrm>
        </p:grpSpPr>
        <p:grpSp>
          <p:nvGrpSpPr>
            <p:cNvPr id="230" name="Google Shape;230;g2807d4955b9_0_27"/>
            <p:cNvGrpSpPr/>
            <p:nvPr/>
          </p:nvGrpSpPr>
          <p:grpSpPr>
            <a:xfrm>
              <a:off x="-21083" y="0"/>
              <a:ext cx="2601752" cy="2613413"/>
              <a:chOff x="-6695" y="0"/>
              <a:chExt cx="826189" cy="829892"/>
            </a:xfrm>
          </p:grpSpPr>
          <p:sp>
            <p:nvSpPr>
              <p:cNvPr id="231" name="Google Shape;231;g2807d4955b9_0_27"/>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 name="Google Shape;232;g2807d4955b9_0_27"/>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33" name="Google Shape;233;g2807d4955b9_0_27"/>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34" name="Google Shape;234;g2807d4955b9_0_27"/>
            <p:cNvSpPr txBox="1"/>
            <p:nvPr/>
          </p:nvSpPr>
          <p:spPr>
            <a:xfrm>
              <a:off x="228066" y="341009"/>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2</a:t>
              </a:r>
              <a:endParaRPr b="0" i="0" sz="1200" u="none" cap="none" strike="noStrike">
                <a:solidFill>
                  <a:srgbClr val="000000"/>
                </a:solidFill>
                <a:latin typeface="Arial"/>
                <a:ea typeface="Arial"/>
                <a:cs typeface="Arial"/>
                <a:sym typeface="Arial"/>
              </a:endParaRPr>
            </a:p>
          </p:txBody>
        </p:sp>
        <p:sp>
          <p:nvSpPr>
            <p:cNvPr id="235" name="Google Shape;235;g2807d4955b9_0_27"/>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Curriculum </a:t>
              </a:r>
              <a:endParaRPr b="0" i="0" sz="1200" u="none" cap="none" strike="noStrike">
                <a:solidFill>
                  <a:srgbClr val="000000"/>
                </a:solidFill>
                <a:latin typeface="Arial"/>
                <a:ea typeface="Arial"/>
                <a:cs typeface="Arial"/>
                <a:sym typeface="Arial"/>
              </a:endParaRPr>
            </a:p>
          </p:txBody>
        </p:sp>
      </p:grpSp>
      <p:sp>
        <p:nvSpPr>
          <p:cNvPr id="236" name="Google Shape;236;g2807d4955b9_0_27"/>
          <p:cNvSpPr txBox="1"/>
          <p:nvPr>
            <p:ph idx="4294967295" type="body"/>
          </p:nvPr>
        </p:nvSpPr>
        <p:spPr>
          <a:xfrm>
            <a:off x="311700" y="1285750"/>
            <a:ext cx="8757300" cy="3774900"/>
          </a:xfrm>
          <a:prstGeom prst="rect">
            <a:avLst/>
          </a:prstGeom>
          <a:noFill/>
          <a:ln>
            <a:noFill/>
          </a:ln>
        </p:spPr>
        <p:txBody>
          <a:bodyPr anchorCtr="0" anchor="t" bIns="91425" lIns="91425" spcFirstLastPara="1" rIns="91425" wrap="square" tIns="91425">
            <a:noAutofit/>
          </a:bodyPr>
          <a:lstStyle/>
          <a:p>
            <a:pPr indent="-255587" lvl="0" marL="365125" rtl="0" algn="l">
              <a:lnSpc>
                <a:spcPct val="100000"/>
              </a:lnSpc>
              <a:spcBef>
                <a:spcPts val="0"/>
              </a:spcBef>
              <a:spcAft>
                <a:spcPts val="0"/>
              </a:spcAft>
              <a:buClr>
                <a:srgbClr val="727CA3"/>
              </a:buClr>
              <a:buSzPts val="2176"/>
              <a:buFont typeface="Noto Sans Symbols"/>
              <a:buChar char="🞂"/>
            </a:pPr>
            <a:r>
              <a:rPr lang="en" sz="3200">
                <a:solidFill>
                  <a:schemeClr val="dk1"/>
                </a:solidFill>
              </a:rPr>
              <a:t>Amazing Autumn</a:t>
            </a:r>
            <a:r>
              <a:rPr lang="en" sz="3200">
                <a:solidFill>
                  <a:schemeClr val="dk1"/>
                </a:solidFill>
              </a:rPr>
              <a:t> (Autumn Term Part 1)</a:t>
            </a:r>
            <a:endParaRPr sz="1400">
              <a:solidFill>
                <a:schemeClr val="dk1"/>
              </a:solidFill>
            </a:endParaRPr>
          </a:p>
          <a:p>
            <a:pPr indent="-255587" lvl="0" marL="365125" rtl="0" algn="l">
              <a:lnSpc>
                <a:spcPct val="100000"/>
              </a:lnSpc>
              <a:spcBef>
                <a:spcPts val="400"/>
              </a:spcBef>
              <a:spcAft>
                <a:spcPts val="0"/>
              </a:spcAft>
              <a:buClr>
                <a:srgbClr val="727CA3"/>
              </a:buClr>
              <a:buSzPts val="2176"/>
              <a:buFont typeface="Noto Sans Symbols"/>
              <a:buChar char="🞂"/>
            </a:pPr>
            <a:r>
              <a:rPr lang="en" sz="3200">
                <a:solidFill>
                  <a:schemeClr val="dk1"/>
                </a:solidFill>
              </a:rPr>
              <a:t>Light and Dark (Autumn Term Part 2)</a:t>
            </a:r>
            <a:endParaRPr sz="1400">
              <a:solidFill>
                <a:schemeClr val="dk1"/>
              </a:solidFill>
            </a:endParaRPr>
          </a:p>
          <a:p>
            <a:pPr indent="-255587" lvl="0" marL="365125" rtl="0" algn="l">
              <a:lnSpc>
                <a:spcPct val="100000"/>
              </a:lnSpc>
              <a:spcBef>
                <a:spcPts val="400"/>
              </a:spcBef>
              <a:spcAft>
                <a:spcPts val="0"/>
              </a:spcAft>
              <a:buClr>
                <a:srgbClr val="727CA3"/>
              </a:buClr>
              <a:buSzPts val="2176"/>
              <a:buFont typeface="Noto Sans Symbols"/>
              <a:buChar char="🞂"/>
            </a:pPr>
            <a:r>
              <a:rPr lang="en" sz="3200">
                <a:solidFill>
                  <a:schemeClr val="dk1"/>
                </a:solidFill>
              </a:rPr>
              <a:t>Traditional Stories</a:t>
            </a:r>
            <a:r>
              <a:rPr lang="en" sz="3200">
                <a:solidFill>
                  <a:schemeClr val="dk1"/>
                </a:solidFill>
              </a:rPr>
              <a:t> (Spring Term Part 1)</a:t>
            </a:r>
            <a:endParaRPr sz="1400">
              <a:solidFill>
                <a:schemeClr val="dk1"/>
              </a:solidFill>
            </a:endParaRPr>
          </a:p>
          <a:p>
            <a:pPr indent="-255587" lvl="0" marL="365125" rtl="0" algn="l">
              <a:lnSpc>
                <a:spcPct val="100000"/>
              </a:lnSpc>
              <a:spcBef>
                <a:spcPts val="400"/>
              </a:spcBef>
              <a:spcAft>
                <a:spcPts val="0"/>
              </a:spcAft>
              <a:buClr>
                <a:srgbClr val="727CA3"/>
              </a:buClr>
              <a:buSzPts val="2176"/>
              <a:buFont typeface="Noto Sans Symbols"/>
              <a:buChar char="🞂"/>
            </a:pPr>
            <a:r>
              <a:rPr lang="en" sz="3200">
                <a:solidFill>
                  <a:schemeClr val="dk1"/>
                </a:solidFill>
              </a:rPr>
              <a:t>Let’s Get Growing</a:t>
            </a:r>
            <a:r>
              <a:rPr lang="en" sz="3200">
                <a:solidFill>
                  <a:schemeClr val="dk1"/>
                </a:solidFill>
              </a:rPr>
              <a:t> (Spring Term Part 2)</a:t>
            </a:r>
            <a:endParaRPr sz="1400">
              <a:solidFill>
                <a:schemeClr val="dk1"/>
              </a:solidFill>
            </a:endParaRPr>
          </a:p>
          <a:p>
            <a:pPr indent="-255587" lvl="0" marL="365125" rtl="0" algn="l">
              <a:lnSpc>
                <a:spcPct val="100000"/>
              </a:lnSpc>
              <a:spcBef>
                <a:spcPts val="400"/>
              </a:spcBef>
              <a:spcAft>
                <a:spcPts val="0"/>
              </a:spcAft>
              <a:buClr>
                <a:srgbClr val="727CA3"/>
              </a:buClr>
              <a:buSzPts val="2176"/>
              <a:buFont typeface="Noto Sans Symbols"/>
              <a:buChar char="🞂"/>
            </a:pPr>
            <a:r>
              <a:rPr lang="en" sz="3200">
                <a:solidFill>
                  <a:schemeClr val="dk1"/>
                </a:solidFill>
              </a:rPr>
              <a:t>Special Journeys</a:t>
            </a:r>
            <a:r>
              <a:rPr lang="en" sz="3200">
                <a:solidFill>
                  <a:schemeClr val="dk1"/>
                </a:solidFill>
              </a:rPr>
              <a:t> (Summer Term Part 1)</a:t>
            </a:r>
            <a:endParaRPr sz="1400">
              <a:solidFill>
                <a:schemeClr val="dk1"/>
              </a:solidFill>
            </a:endParaRPr>
          </a:p>
          <a:p>
            <a:pPr indent="-255587" lvl="0" marL="365125" rtl="0" algn="l">
              <a:lnSpc>
                <a:spcPct val="100000"/>
              </a:lnSpc>
              <a:spcBef>
                <a:spcPts val="400"/>
              </a:spcBef>
              <a:spcAft>
                <a:spcPts val="0"/>
              </a:spcAft>
              <a:buClr>
                <a:srgbClr val="727CA3"/>
              </a:buClr>
              <a:buSzPts val="2176"/>
              <a:buFont typeface="Noto Sans Symbols"/>
              <a:buChar char="🞂"/>
            </a:pPr>
            <a:r>
              <a:rPr lang="en" sz="3200">
                <a:solidFill>
                  <a:schemeClr val="dk1"/>
                </a:solidFill>
              </a:rPr>
              <a:t>Amazing Animals</a:t>
            </a:r>
            <a:r>
              <a:rPr lang="en" sz="3200">
                <a:solidFill>
                  <a:schemeClr val="dk1"/>
                </a:solidFill>
              </a:rPr>
              <a:t> (Summer Term Part 2)</a:t>
            </a:r>
            <a:endParaRPr sz="2700">
              <a:solidFill>
                <a:schemeClr val="dk1"/>
              </a:solidFill>
            </a:endParaRPr>
          </a:p>
        </p:txBody>
      </p:sp>
      <p:sp>
        <p:nvSpPr>
          <p:cNvPr id="237" name="Google Shape;237;g2807d4955b9_0_27"/>
          <p:cNvSpPr txBox="1"/>
          <p:nvPr>
            <p:ph idx="4294967295" type="title"/>
          </p:nvPr>
        </p:nvSpPr>
        <p:spPr>
          <a:xfrm>
            <a:off x="-260125" y="374079"/>
            <a:ext cx="8229600" cy="85740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Our Topics</a:t>
            </a:r>
            <a:endParaRPr b="1" i="0" sz="4100" u="none" cap="none" strike="noStrike">
              <a:solidFill>
                <a:schemeClr val="dk2"/>
              </a:solidFill>
              <a:latin typeface="Lucida Sans"/>
              <a:ea typeface="Lucida Sans"/>
              <a:cs typeface="Lucida Sans"/>
              <a:sym typeface="Lucida Sa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grpSp>
        <p:nvGrpSpPr>
          <p:cNvPr id="242" name="Google Shape;242;p11"/>
          <p:cNvGrpSpPr/>
          <p:nvPr/>
        </p:nvGrpSpPr>
        <p:grpSpPr>
          <a:xfrm>
            <a:off x="104275" y="139250"/>
            <a:ext cx="1377888" cy="1146504"/>
            <a:chOff x="-21083" y="0"/>
            <a:chExt cx="2601752" cy="2613413"/>
          </a:xfrm>
        </p:grpSpPr>
        <p:grpSp>
          <p:nvGrpSpPr>
            <p:cNvPr id="243" name="Google Shape;243;p11"/>
            <p:cNvGrpSpPr/>
            <p:nvPr/>
          </p:nvGrpSpPr>
          <p:grpSpPr>
            <a:xfrm>
              <a:off x="-21083" y="0"/>
              <a:ext cx="2601752" cy="2613413"/>
              <a:chOff x="-6695" y="0"/>
              <a:chExt cx="826189" cy="829892"/>
            </a:xfrm>
          </p:grpSpPr>
          <p:sp>
            <p:nvSpPr>
              <p:cNvPr id="244" name="Google Shape;244;p11"/>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11"/>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46" name="Google Shape;246;p11"/>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47" name="Google Shape;247;p11"/>
            <p:cNvSpPr txBox="1"/>
            <p:nvPr/>
          </p:nvSpPr>
          <p:spPr>
            <a:xfrm>
              <a:off x="228066" y="514704"/>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3</a:t>
              </a:r>
              <a:endParaRPr b="0" i="0" sz="1200" u="none" cap="none" strike="noStrike">
                <a:solidFill>
                  <a:srgbClr val="000000"/>
                </a:solidFill>
                <a:latin typeface="Arial"/>
                <a:ea typeface="Arial"/>
                <a:cs typeface="Arial"/>
                <a:sym typeface="Arial"/>
              </a:endParaRPr>
            </a:p>
          </p:txBody>
        </p:sp>
        <p:sp>
          <p:nvSpPr>
            <p:cNvPr id="248" name="Google Shape;248;p11"/>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Timetable</a:t>
              </a:r>
              <a:endParaRPr b="0" i="0" sz="1200" u="none" cap="none" strike="noStrike">
                <a:solidFill>
                  <a:srgbClr val="000000"/>
                </a:solidFill>
                <a:latin typeface="Arial"/>
                <a:ea typeface="Arial"/>
                <a:cs typeface="Arial"/>
                <a:sym typeface="Arial"/>
              </a:endParaRPr>
            </a:p>
          </p:txBody>
        </p:sp>
      </p:grpSp>
      <p:sp>
        <p:nvSpPr>
          <p:cNvPr id="249" name="Google Shape;249;p11"/>
          <p:cNvSpPr txBox="1"/>
          <p:nvPr>
            <p:ph idx="4294967295" type="title"/>
          </p:nvPr>
        </p:nvSpPr>
        <p:spPr>
          <a:xfrm>
            <a:off x="-260125" y="374079"/>
            <a:ext cx="8229600" cy="85740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         Timetable</a:t>
            </a:r>
            <a:endParaRPr b="1" i="0" sz="4100" u="none" cap="none" strike="noStrike">
              <a:solidFill>
                <a:schemeClr val="dk2"/>
              </a:solidFill>
              <a:latin typeface="Lucida Sans"/>
              <a:ea typeface="Lucida Sans"/>
              <a:cs typeface="Lucida Sans"/>
              <a:sym typeface="Lucida Sans"/>
            </a:endParaRPr>
          </a:p>
        </p:txBody>
      </p:sp>
      <p:graphicFrame>
        <p:nvGraphicFramePr>
          <p:cNvPr id="250" name="Google Shape;250;p11"/>
          <p:cNvGraphicFramePr/>
          <p:nvPr/>
        </p:nvGraphicFramePr>
        <p:xfrm>
          <a:off x="236222" y="1496213"/>
          <a:ext cx="3000000" cy="3000000"/>
        </p:xfrm>
        <a:graphic>
          <a:graphicData uri="http://schemas.openxmlformats.org/drawingml/2006/table">
            <a:tbl>
              <a:tblPr>
                <a:noFill/>
                <a:tableStyleId>{531E1A7F-0F6A-4DE1-822C-0E1903C314B9}</a:tableStyleId>
              </a:tblPr>
              <a:tblGrid>
                <a:gridCol w="1096800"/>
                <a:gridCol w="1237425"/>
                <a:gridCol w="1177075"/>
                <a:gridCol w="875250"/>
                <a:gridCol w="1078975"/>
                <a:gridCol w="958250"/>
                <a:gridCol w="1120475"/>
                <a:gridCol w="1120475"/>
              </a:tblGrid>
              <a:tr h="532625">
                <a:tc>
                  <a:txBody>
                    <a:bodyPr/>
                    <a:lstStyle/>
                    <a:p>
                      <a:pPr indent="0" lvl="0" marL="0" marR="0" rtl="0" algn="l">
                        <a:lnSpc>
                          <a:spcPct val="100000"/>
                        </a:lnSpc>
                        <a:spcBef>
                          <a:spcPts val="0"/>
                        </a:spcBef>
                        <a:spcAft>
                          <a:spcPts val="0"/>
                        </a:spcAft>
                        <a:buClr>
                          <a:srgbClr val="000000"/>
                        </a:buClr>
                        <a:buSzPts val="1000"/>
                        <a:buFont typeface="Arial"/>
                        <a:buNone/>
                      </a:pPr>
                      <a:r>
                        <a:rPr lang="en" sz="1000" u="none" cap="none" strike="noStrike"/>
                        <a:t>8:4</a:t>
                      </a:r>
                      <a:r>
                        <a:rPr lang="en" sz="1000"/>
                        <a:t>0</a:t>
                      </a:r>
                      <a:r>
                        <a:rPr lang="en" sz="1000" u="none" cap="none" strike="noStrike"/>
                        <a:t> – 9.00</a:t>
                      </a:r>
                      <a:endParaRPr sz="10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u="none" cap="none" strike="noStrike"/>
                        <a:t>9:00-9.</a:t>
                      </a:r>
                      <a:r>
                        <a:rPr lang="en" sz="1000"/>
                        <a:t>20</a:t>
                      </a:r>
                      <a:endParaRPr sz="10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u="none" cap="none" strike="noStrike"/>
                        <a:t>9:</a:t>
                      </a:r>
                      <a:r>
                        <a:rPr lang="en" sz="1000"/>
                        <a:t>20</a:t>
                      </a:r>
                      <a:r>
                        <a:rPr lang="en" sz="1000" u="none" cap="none" strike="noStrike"/>
                        <a:t> – </a:t>
                      </a:r>
                      <a:r>
                        <a:rPr lang="en" sz="1000"/>
                        <a:t>10.30</a:t>
                      </a:r>
                      <a:endParaRPr sz="10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a:t>10.30</a:t>
                      </a:r>
                      <a:endParaRPr sz="10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a:t>10.45-11.00</a:t>
                      </a:r>
                      <a:endParaRPr sz="1000" u="none" cap="none" strike="noStrike"/>
                    </a:p>
                  </a:txBody>
                  <a:tcPr marT="91425" marB="91425" marR="91425" marL="91425"/>
                </a:tc>
                <a:tc>
                  <a:txBody>
                    <a:bodyPr/>
                    <a:lstStyle/>
                    <a:p>
                      <a:pPr indent="0" lvl="0" marL="0" rtl="0" algn="l">
                        <a:spcBef>
                          <a:spcPts val="0"/>
                        </a:spcBef>
                        <a:spcAft>
                          <a:spcPts val="0"/>
                        </a:spcAft>
                        <a:buClr>
                          <a:schemeClr val="dk1"/>
                        </a:buClr>
                        <a:buSzPts val="1000"/>
                        <a:buFont typeface="Arial"/>
                        <a:buNone/>
                      </a:pPr>
                      <a:r>
                        <a:rPr lang="en" sz="1000">
                          <a:solidFill>
                            <a:schemeClr val="dk1"/>
                          </a:solidFill>
                        </a:rPr>
                        <a:t>11.00-11.25</a:t>
                      </a:r>
                      <a:endParaRPr sz="1000"/>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a:t>11.25</a:t>
                      </a:r>
                      <a:endParaRPr sz="10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1000"/>
                        <a:buFont typeface="Arial"/>
                        <a:buNone/>
                      </a:pPr>
                      <a:r>
                        <a:rPr lang="en" sz="1000" u="none" cap="none" strike="noStrike"/>
                        <a:t>11:</a:t>
                      </a:r>
                      <a:r>
                        <a:rPr lang="en" sz="1000"/>
                        <a:t>30</a:t>
                      </a:r>
                      <a:r>
                        <a:rPr lang="en" sz="1000" u="none" cap="none" strike="noStrike"/>
                        <a:t> - 11:40</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t/>
                      </a:r>
                      <a:endParaRPr sz="1000" u="none" cap="none" strike="noStrike"/>
                    </a:p>
                  </a:txBody>
                  <a:tcPr marT="91425" marB="91425" marR="91425" marL="91425"/>
                </a:tc>
              </a:tr>
              <a:tr h="1047100">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Self Registration</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p>
                      <a:pPr indent="0" lvl="0" marL="0" marR="0" rtl="0" algn="l">
                        <a:lnSpc>
                          <a:spcPct val="100000"/>
                        </a:lnSpc>
                        <a:spcBef>
                          <a:spcPts val="0"/>
                        </a:spcBef>
                        <a:spcAft>
                          <a:spcPts val="0"/>
                        </a:spcAft>
                        <a:buClr>
                          <a:srgbClr val="000000"/>
                        </a:buClr>
                        <a:buSzPts val="900"/>
                        <a:buFont typeface="Arial"/>
                        <a:buNone/>
                      </a:pPr>
                      <a:r>
                        <a:rPr lang="en" sz="900"/>
                        <a:t>Disco Dough</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a:solidFill>
                            <a:schemeClr val="dk1"/>
                          </a:solidFill>
                        </a:rPr>
                        <a:t>Welcome song </a:t>
                      </a:r>
                      <a:endParaRPr sz="900">
                        <a:solidFill>
                          <a:schemeClr val="dk1"/>
                        </a:solidFill>
                      </a:endParaRPr>
                    </a:p>
                    <a:p>
                      <a:pPr indent="0" lvl="0" marL="0" marR="0" rtl="0" algn="l">
                        <a:lnSpc>
                          <a:spcPct val="100000"/>
                        </a:lnSpc>
                        <a:spcBef>
                          <a:spcPts val="0"/>
                        </a:spcBef>
                        <a:spcAft>
                          <a:spcPts val="0"/>
                        </a:spcAft>
                        <a:buClr>
                          <a:srgbClr val="000000"/>
                        </a:buClr>
                        <a:buSzPts val="900"/>
                        <a:buFont typeface="Arial"/>
                        <a:buNone/>
                      </a:pPr>
                      <a:r>
                        <a:t/>
                      </a:r>
                      <a:endParaRPr sz="900"/>
                    </a:p>
                    <a:p>
                      <a:pPr indent="0" lvl="0" marL="0" marR="0" rtl="0" algn="l">
                        <a:lnSpc>
                          <a:spcPct val="100000"/>
                        </a:lnSpc>
                        <a:spcBef>
                          <a:spcPts val="0"/>
                        </a:spcBef>
                        <a:spcAft>
                          <a:spcPts val="0"/>
                        </a:spcAft>
                        <a:buClr>
                          <a:srgbClr val="000000"/>
                        </a:buClr>
                        <a:buSzPts val="900"/>
                        <a:buFont typeface="Arial"/>
                        <a:buNone/>
                      </a:pPr>
                      <a:r>
                        <a:rPr lang="en" sz="900"/>
                        <a:t>Phonics</a:t>
                      </a:r>
                      <a:endParaRPr sz="900"/>
                    </a:p>
                    <a:p>
                      <a:pPr indent="0" lvl="0" marL="0" marR="0" rtl="0" algn="l">
                        <a:lnSpc>
                          <a:spcPct val="100000"/>
                        </a:lnSpc>
                        <a:spcBef>
                          <a:spcPts val="0"/>
                        </a:spcBef>
                        <a:spcAft>
                          <a:spcPts val="0"/>
                        </a:spcAft>
                        <a:buClr>
                          <a:srgbClr val="000000"/>
                        </a:buClr>
                        <a:buSzPts val="900"/>
                        <a:buFont typeface="Arial"/>
                        <a:buNone/>
                      </a:pPr>
                      <a:r>
                        <a:t/>
                      </a:r>
                      <a:endParaRPr sz="900"/>
                    </a:p>
                    <a:p>
                      <a:pPr indent="0" lvl="0" marL="0" rtl="0" algn="l">
                        <a:spcBef>
                          <a:spcPts val="0"/>
                        </a:spcBef>
                        <a:spcAft>
                          <a:spcPts val="0"/>
                        </a:spcAft>
                        <a:buClr>
                          <a:schemeClr val="dk1"/>
                        </a:buClr>
                        <a:buSzPts val="900"/>
                        <a:buFont typeface="Arial"/>
                        <a:buNone/>
                      </a:pPr>
                      <a:r>
                        <a:rPr lang="en" sz="900">
                          <a:solidFill>
                            <a:schemeClr val="dk1"/>
                          </a:solidFill>
                        </a:rPr>
                        <a:t>Phonics RWI</a:t>
                      </a:r>
                      <a:endParaRPr>
                        <a:solidFill>
                          <a:schemeClr val="dk1"/>
                        </a:solidFill>
                      </a:endParaRPr>
                    </a:p>
                    <a:p>
                      <a:pPr indent="0" lvl="0" marL="0" rtl="0" algn="l">
                        <a:spcBef>
                          <a:spcPts val="0"/>
                        </a:spcBef>
                        <a:spcAft>
                          <a:spcPts val="0"/>
                        </a:spcAft>
                        <a:buClr>
                          <a:schemeClr val="dk1"/>
                        </a:buClr>
                        <a:buSzPts val="900"/>
                        <a:buFont typeface="Arial"/>
                        <a:buNone/>
                      </a:pPr>
                      <a:r>
                        <a:rPr lang="en" sz="900">
                          <a:solidFill>
                            <a:schemeClr val="dk1"/>
                          </a:solidFill>
                        </a:rPr>
                        <a:t>Set 1 speed sounds</a:t>
                      </a:r>
                      <a:endParaRPr sz="900"/>
                    </a:p>
                    <a:p>
                      <a:pPr indent="0" lvl="0" marL="0" marR="0" rtl="0" algn="l">
                        <a:lnSpc>
                          <a:spcPct val="100000"/>
                        </a:lnSpc>
                        <a:spcBef>
                          <a:spcPts val="0"/>
                        </a:spcBef>
                        <a:spcAft>
                          <a:spcPts val="0"/>
                        </a:spcAft>
                        <a:buClr>
                          <a:srgbClr val="000000"/>
                        </a:buClr>
                        <a:buSzPts val="900"/>
                        <a:buFont typeface="Arial"/>
                        <a:buNone/>
                      </a:pPr>
                      <a:r>
                        <a:rPr lang="en" sz="900" u="none" cap="none" strike="noStrike"/>
                        <a:t>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C</a:t>
                      </a:r>
                      <a:r>
                        <a:rPr lang="en" sz="900"/>
                        <a:t>hoosing Time (inside/Outside)</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Snack</a:t>
                      </a:r>
                      <a:r>
                        <a:rPr lang="en" sz="900"/>
                        <a:t>s are put out</a:t>
                      </a:r>
                      <a:endParaRPr sz="9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rtl="0" algn="l">
                        <a:spcBef>
                          <a:spcPts val="0"/>
                        </a:spcBef>
                        <a:spcAft>
                          <a:spcPts val="0"/>
                        </a:spcAft>
                        <a:buClr>
                          <a:schemeClr val="dk1"/>
                        </a:buClr>
                        <a:buSzPts val="900"/>
                        <a:buFont typeface="Arial"/>
                        <a:buNone/>
                      </a:pPr>
                      <a:r>
                        <a:rPr lang="en" sz="900">
                          <a:solidFill>
                            <a:schemeClr val="dk1"/>
                          </a:solidFill>
                        </a:rPr>
                        <a:t>Carpet Input - </a:t>
                      </a:r>
                      <a:endParaRPr sz="900">
                        <a:solidFill>
                          <a:schemeClr val="dk1"/>
                        </a:solidFill>
                      </a:endParaRPr>
                    </a:p>
                    <a:p>
                      <a:pPr indent="0" lvl="0" marL="0" rtl="0" algn="l">
                        <a:spcBef>
                          <a:spcPts val="0"/>
                        </a:spcBef>
                        <a:spcAft>
                          <a:spcPts val="0"/>
                        </a:spcAft>
                        <a:buClr>
                          <a:schemeClr val="dk1"/>
                        </a:buClr>
                        <a:buSzPts val="900"/>
                        <a:buFont typeface="Arial"/>
                        <a:buNone/>
                      </a:pPr>
                      <a:r>
                        <a:rPr lang="en" sz="900">
                          <a:solidFill>
                            <a:schemeClr val="dk1"/>
                          </a:solidFill>
                        </a:rPr>
                        <a:t>Literacy focus</a:t>
                      </a:r>
                      <a:endParaRPr sz="900"/>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a:t>Choosing</a:t>
                      </a:r>
                      <a:r>
                        <a:rPr lang="en" sz="900"/>
                        <a:t> Time (Inside)</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Tidy up</a:t>
                      </a:r>
                      <a:endParaRPr sz="9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Story/ movement break</a:t>
                      </a:r>
                      <a:endParaRPr sz="900" u="none" cap="none" strike="noStrike"/>
                    </a:p>
                    <a:p>
                      <a:pPr indent="0" lvl="0" marL="0" marR="0" rtl="0" algn="l">
                        <a:lnSpc>
                          <a:spcPct val="100000"/>
                        </a:lnSpc>
                        <a:spcBef>
                          <a:spcPts val="0"/>
                        </a:spcBef>
                        <a:spcAft>
                          <a:spcPts val="0"/>
                        </a:spcAft>
                        <a:buClr>
                          <a:srgbClr val="000000"/>
                        </a:buClr>
                        <a:buSzPts val="900"/>
                        <a:buFont typeface="Arial"/>
                        <a:buNone/>
                      </a:pPr>
                      <a:r>
                        <a:rPr lang="en" sz="900" u="none" cap="none" strike="noStrike"/>
                        <a:t>Lunch preparation</a:t>
                      </a:r>
                      <a:endParaRPr sz="900" u="none" cap="none" strike="noStrike"/>
                    </a:p>
                  </a:txBody>
                  <a:tcPr marT="91425" marB="91425" marR="91425" marL="91425"/>
                </a:tc>
              </a:tr>
            </a:tbl>
          </a:graphicData>
        </a:graphic>
      </p:graphicFrame>
      <p:graphicFrame>
        <p:nvGraphicFramePr>
          <p:cNvPr id="251" name="Google Shape;251;p11"/>
          <p:cNvGraphicFramePr/>
          <p:nvPr/>
        </p:nvGraphicFramePr>
        <p:xfrm>
          <a:off x="145125" y="3575625"/>
          <a:ext cx="3000000" cy="3000000"/>
        </p:xfrm>
        <a:graphic>
          <a:graphicData uri="http://schemas.openxmlformats.org/drawingml/2006/table">
            <a:tbl>
              <a:tblPr>
                <a:noFill/>
                <a:tableStyleId>{531E1A7F-0F6A-4DE1-822C-0E1903C314B9}</a:tableStyleId>
              </a:tblPr>
              <a:tblGrid>
                <a:gridCol w="1533400"/>
                <a:gridCol w="1599125"/>
                <a:gridCol w="1467650"/>
                <a:gridCol w="1533400"/>
                <a:gridCol w="1445400"/>
                <a:gridCol w="1033950"/>
              </a:tblGrid>
              <a:tr h="535375">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12.45 - 1</a:t>
                      </a:r>
                      <a:r>
                        <a:rPr lang="en" sz="900"/>
                        <a:t>.00</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a:t>
                      </a:r>
                      <a:r>
                        <a:rPr lang="en" sz="900"/>
                        <a:t>1.00 - 1.45</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1.</a:t>
                      </a:r>
                      <a:r>
                        <a:rPr lang="en" sz="900"/>
                        <a:t>45 - 2.00</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a:t>2.00 - 2.30</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2:4</a:t>
                      </a:r>
                      <a:r>
                        <a:rPr lang="en" sz="900"/>
                        <a:t>5 </a:t>
                      </a:r>
                      <a:r>
                        <a:rPr lang="en" sz="900" u="none" cap="none" strike="noStrike"/>
                        <a:t>- 3.</a:t>
                      </a:r>
                      <a:r>
                        <a:rPr lang="en" sz="900"/>
                        <a:t>10</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3.</a:t>
                      </a:r>
                      <a:r>
                        <a:rPr lang="en" sz="900"/>
                        <a:t>10 - 3.15</a:t>
                      </a:r>
                      <a:endParaRPr sz="900" u="none" cap="none" strike="noStrike"/>
                    </a:p>
                  </a:txBody>
                  <a:tcPr marT="91425" marB="91425" marR="91425" marL="91425"/>
                </a:tc>
              </a:tr>
              <a:tr h="611125">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Carpet input </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 sz="900"/>
                        <a:t>Maths</a:t>
                      </a:r>
                      <a:endParaRPr sz="9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rtl="0" algn="l">
                        <a:spcBef>
                          <a:spcPts val="0"/>
                        </a:spcBef>
                        <a:spcAft>
                          <a:spcPts val="0"/>
                        </a:spcAft>
                        <a:buClr>
                          <a:schemeClr val="dk1"/>
                        </a:buClr>
                        <a:buSzPts val="900"/>
                        <a:buFont typeface="Arial"/>
                        <a:buNone/>
                      </a:pPr>
                      <a:r>
                        <a:rPr lang="en" sz="900">
                          <a:solidFill>
                            <a:schemeClr val="dk1"/>
                          </a:solidFill>
                        </a:rPr>
                        <a:t>Choosing Time (inside)</a:t>
                      </a:r>
                      <a:endParaRPr sz="1400" u="none" cap="none" strike="noStrike"/>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a:t>Carpet Time</a:t>
                      </a:r>
                      <a:endParaRPr sz="900"/>
                    </a:p>
                    <a:p>
                      <a:pPr indent="0" lvl="0" marL="0" marR="0" rtl="0" algn="l">
                        <a:lnSpc>
                          <a:spcPct val="100000"/>
                        </a:lnSpc>
                        <a:spcBef>
                          <a:spcPts val="0"/>
                        </a:spcBef>
                        <a:spcAft>
                          <a:spcPts val="0"/>
                        </a:spcAft>
                        <a:buClr>
                          <a:srgbClr val="000000"/>
                        </a:buClr>
                        <a:buSzPts val="900"/>
                        <a:buFont typeface="Arial"/>
                        <a:buNone/>
                      </a:pPr>
                      <a:r>
                        <a:rPr lang="en" sz="900"/>
                        <a:t>Topic</a:t>
                      </a:r>
                      <a:endParaRPr sz="900"/>
                    </a:p>
                    <a:p>
                      <a:pPr indent="0" lvl="0" marL="0" marR="0" rtl="0" algn="l">
                        <a:lnSpc>
                          <a:spcPct val="100000"/>
                        </a:lnSpc>
                        <a:spcBef>
                          <a:spcPts val="0"/>
                        </a:spcBef>
                        <a:spcAft>
                          <a:spcPts val="0"/>
                        </a:spcAft>
                        <a:buClr>
                          <a:srgbClr val="000000"/>
                        </a:buClr>
                        <a:buSzPts val="900"/>
                        <a:buFont typeface="Arial"/>
                        <a:buNone/>
                      </a:pPr>
                      <a:r>
                        <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a:t>
                      </a:r>
                      <a:r>
                        <a:rPr lang="en" sz="900">
                          <a:solidFill>
                            <a:schemeClr val="dk1"/>
                          </a:solidFill>
                        </a:rPr>
                        <a:t>Choosing Time (Outside)</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a:t>Tidy up time</a:t>
                      </a:r>
                      <a:endParaRPr sz="900"/>
                    </a:p>
                    <a:p>
                      <a:pPr indent="0" lvl="0" marL="0" marR="0" rtl="0" algn="l">
                        <a:lnSpc>
                          <a:spcPct val="100000"/>
                        </a:lnSpc>
                        <a:spcBef>
                          <a:spcPts val="0"/>
                        </a:spcBef>
                        <a:spcAft>
                          <a:spcPts val="0"/>
                        </a:spcAft>
                        <a:buClr>
                          <a:srgbClr val="000000"/>
                        </a:buClr>
                        <a:buSzPts val="900"/>
                        <a:buFont typeface="Arial"/>
                        <a:buNone/>
                      </a:pPr>
                      <a:r>
                        <a:rPr lang="en" sz="900" u="none" cap="none" strike="noStrike"/>
                        <a:t>Home Preperation</a:t>
                      </a:r>
                      <a:endParaRPr sz="1400" u="none" cap="none" strike="noStrike"/>
                    </a:p>
                    <a:p>
                      <a:pPr indent="0" lvl="0" marL="0" marR="0" rtl="0" algn="l">
                        <a:lnSpc>
                          <a:spcPct val="100000"/>
                        </a:lnSpc>
                        <a:spcBef>
                          <a:spcPts val="0"/>
                        </a:spcBef>
                        <a:spcAft>
                          <a:spcPts val="0"/>
                        </a:spcAft>
                        <a:buClr>
                          <a:srgbClr val="000000"/>
                        </a:buClr>
                        <a:buSzPts val="900"/>
                        <a:buFont typeface="Arial"/>
                        <a:buNone/>
                      </a:pPr>
                      <a:r>
                        <a:rPr lang="en" sz="900" u="none" cap="none" strike="noStrike"/>
                        <a:t>Story time</a:t>
                      </a:r>
                      <a:endParaRPr sz="900" u="none" cap="none" strike="noStrike"/>
                    </a:p>
                  </a:txBody>
                  <a:tcPr marT="91425" marB="91425" marR="91425" marL="91425"/>
                </a:tc>
                <a:tc>
                  <a:txBody>
                    <a:bodyPr/>
                    <a:lstStyle/>
                    <a:p>
                      <a:pPr indent="0" lvl="0" marL="0" marR="0" rtl="0" algn="l">
                        <a:lnSpc>
                          <a:spcPct val="100000"/>
                        </a:lnSpc>
                        <a:spcBef>
                          <a:spcPts val="0"/>
                        </a:spcBef>
                        <a:spcAft>
                          <a:spcPts val="0"/>
                        </a:spcAft>
                        <a:buClr>
                          <a:srgbClr val="000000"/>
                        </a:buClr>
                        <a:buSzPts val="900"/>
                        <a:buFont typeface="Arial"/>
                        <a:buNone/>
                      </a:pPr>
                      <a:r>
                        <a:rPr lang="en" sz="900" u="none" cap="none" strike="noStrike"/>
                        <a:t> B</a:t>
                      </a:r>
                      <a:r>
                        <a:rPr lang="en" sz="900"/>
                        <a:t>egin to dismiss</a:t>
                      </a:r>
                      <a:endParaRPr sz="900" u="none" cap="none" strike="noStrike"/>
                    </a:p>
                  </a:txBody>
                  <a:tcPr marT="91425" marB="91425" marR="91425" marL="91425"/>
                </a:tc>
              </a:tr>
            </a:tbl>
          </a:graphicData>
        </a:graphic>
      </p:graphicFrame>
      <p:sp>
        <p:nvSpPr>
          <p:cNvPr id="252" name="Google Shape;252;p11"/>
          <p:cNvSpPr txBox="1"/>
          <p:nvPr/>
        </p:nvSpPr>
        <p:spPr>
          <a:xfrm>
            <a:off x="272394" y="3228379"/>
            <a:ext cx="8113323"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Lunch in the hall and then outside play time  11.45-12.45</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grpSp>
        <p:nvGrpSpPr>
          <p:cNvPr id="257" name="Google Shape;257;g281c7bcbf61_0_32"/>
          <p:cNvGrpSpPr/>
          <p:nvPr/>
        </p:nvGrpSpPr>
        <p:grpSpPr>
          <a:xfrm>
            <a:off x="104275" y="139250"/>
            <a:ext cx="1377888" cy="1146504"/>
            <a:chOff x="-21083" y="0"/>
            <a:chExt cx="2601752" cy="2613413"/>
          </a:xfrm>
        </p:grpSpPr>
        <p:grpSp>
          <p:nvGrpSpPr>
            <p:cNvPr id="258" name="Google Shape;258;g281c7bcbf61_0_32"/>
            <p:cNvGrpSpPr/>
            <p:nvPr/>
          </p:nvGrpSpPr>
          <p:grpSpPr>
            <a:xfrm>
              <a:off x="-21083" y="0"/>
              <a:ext cx="2601752" cy="2613413"/>
              <a:chOff x="-6695" y="0"/>
              <a:chExt cx="826189" cy="829892"/>
            </a:xfrm>
          </p:grpSpPr>
          <p:sp>
            <p:nvSpPr>
              <p:cNvPr id="259" name="Google Shape;259;g281c7bcbf61_0_32"/>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0" name="Google Shape;260;g281c7bcbf61_0_32"/>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61" name="Google Shape;261;g281c7bcbf61_0_32"/>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62" name="Google Shape;262;g281c7bcbf61_0_32"/>
            <p:cNvSpPr txBox="1"/>
            <p:nvPr/>
          </p:nvSpPr>
          <p:spPr>
            <a:xfrm>
              <a:off x="228065" y="341010"/>
              <a:ext cx="2103300" cy="66648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4</a:t>
              </a:r>
              <a:endParaRPr b="0" i="0" sz="1200" u="none" cap="none" strike="noStrike">
                <a:solidFill>
                  <a:srgbClr val="000000"/>
                </a:solidFill>
                <a:latin typeface="Arial"/>
                <a:ea typeface="Arial"/>
                <a:cs typeface="Arial"/>
                <a:sym typeface="Arial"/>
              </a:endParaRPr>
            </a:p>
          </p:txBody>
        </p:sp>
        <p:sp>
          <p:nvSpPr>
            <p:cNvPr id="263" name="Google Shape;263;g281c7bcbf61_0_32"/>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Phonics </a:t>
              </a:r>
              <a:endParaRPr b="0" i="0" sz="1200" u="none" cap="none" strike="noStrike">
                <a:solidFill>
                  <a:srgbClr val="000000"/>
                </a:solidFill>
                <a:latin typeface="Arial"/>
                <a:ea typeface="Arial"/>
                <a:cs typeface="Arial"/>
                <a:sym typeface="Arial"/>
              </a:endParaRPr>
            </a:p>
          </p:txBody>
        </p:sp>
      </p:grpSp>
      <p:sp>
        <p:nvSpPr>
          <p:cNvPr id="264" name="Google Shape;264;g281c7bcbf61_0_32"/>
          <p:cNvSpPr txBox="1"/>
          <p:nvPr>
            <p:ph idx="4294967295" type="title"/>
          </p:nvPr>
        </p:nvSpPr>
        <p:spPr>
          <a:xfrm>
            <a:off x="1614112" y="205044"/>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Phonics</a:t>
            </a:r>
            <a:endParaRPr b="1" i="0" sz="4100" u="none" cap="none" strike="noStrike">
              <a:solidFill>
                <a:schemeClr val="dk2"/>
              </a:solidFill>
              <a:latin typeface="Lucida Sans"/>
              <a:ea typeface="Lucida Sans"/>
              <a:cs typeface="Lucida Sans"/>
              <a:sym typeface="Lucida Sans"/>
            </a:endParaRPr>
          </a:p>
        </p:txBody>
      </p:sp>
      <p:sp>
        <p:nvSpPr>
          <p:cNvPr id="265" name="Google Shape;265;g281c7bcbf61_0_32"/>
          <p:cNvSpPr txBox="1"/>
          <p:nvPr/>
        </p:nvSpPr>
        <p:spPr>
          <a:xfrm>
            <a:off x="6363880" y="1382449"/>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rPr b="1" i="0" lang="en" sz="1800" u="none" cap="none" strike="noStrike">
                <a:solidFill>
                  <a:srgbClr val="000000"/>
                </a:solidFill>
                <a:latin typeface="Arial"/>
                <a:ea typeface="Arial"/>
                <a:cs typeface="Arial"/>
                <a:sym typeface="Arial"/>
              </a:rPr>
              <a:t>Scan the QR code</a:t>
            </a:r>
            <a:endParaRPr b="1" i="0" sz="1800" u="none" cap="none" strike="noStrike">
              <a:solidFill>
                <a:srgbClr val="000000"/>
              </a:solidFill>
              <a:latin typeface="Arial"/>
              <a:ea typeface="Arial"/>
              <a:cs typeface="Arial"/>
              <a:sym typeface="Arial"/>
            </a:endParaRPr>
          </a:p>
        </p:txBody>
      </p:sp>
      <p:sp>
        <p:nvSpPr>
          <p:cNvPr id="266" name="Google Shape;266;g281c7bcbf61_0_32"/>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g281c7bcbf61_0_32"/>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g281c7bcbf61_0_32"/>
          <p:cNvSpPr/>
          <p:nvPr/>
        </p:nvSpPr>
        <p:spPr>
          <a:xfrm>
            <a:off x="1614878" y="1024144"/>
            <a:ext cx="5590478" cy="523220"/>
          </a:xfrm>
          <a:prstGeom prst="rect">
            <a:avLst/>
          </a:prstGeom>
          <a:noFill/>
          <a:ln>
            <a:noFill/>
          </a:ln>
        </p:spPr>
        <p:txBody>
          <a:bodyPr anchorCtr="0" anchor="t" bIns="45700" lIns="91425" spcFirstLastPara="1" rIns="91425" wrap="square" tIns="45700">
            <a:spAutoFit/>
          </a:bodyPr>
          <a:lstStyle/>
          <a:p>
            <a:pPr indent="-180340" lvl="0" marL="342900" marR="0" rtl="0" algn="l">
              <a:lnSpc>
                <a:spcPct val="100000"/>
              </a:lnSpc>
              <a:spcBef>
                <a:spcPts val="0"/>
              </a:spcBef>
              <a:spcAft>
                <a:spcPts val="0"/>
              </a:spcAft>
              <a:buClr>
                <a:srgbClr val="000000"/>
              </a:buClr>
              <a:buSzPts val="2560"/>
              <a:buFont typeface="Arial"/>
              <a:buNone/>
            </a:pPr>
            <a:r>
              <a:rPr b="1" i="0" lang="en" sz="1400" u="none" cap="none" strike="noStrike">
                <a:solidFill>
                  <a:srgbClr val="000000"/>
                </a:solidFill>
                <a:latin typeface="Arial"/>
                <a:ea typeface="Arial"/>
                <a:cs typeface="Arial"/>
                <a:sym typeface="Arial"/>
              </a:rPr>
              <a:t>Read Write Inc</a:t>
            </a:r>
            <a:r>
              <a:rPr b="0" i="0" lang="en" sz="1400" u="none" cap="none" strike="noStrike">
                <a:solidFill>
                  <a:srgbClr val="000000"/>
                </a:solidFill>
                <a:latin typeface="Arial"/>
                <a:ea typeface="Arial"/>
                <a:cs typeface="Arial"/>
                <a:sym typeface="Arial"/>
              </a:rPr>
              <a:t> is the UK’s leading synthetic phonics programme, which enables children to read and write. </a:t>
            </a:r>
            <a:endParaRPr b="0" i="0" sz="1400" u="sng" cap="none" strike="noStrike">
              <a:solidFill>
                <a:schemeClr val="hlink"/>
              </a:solidFill>
              <a:latin typeface="Arial"/>
              <a:ea typeface="Arial"/>
              <a:cs typeface="Arial"/>
              <a:sym typeface="Arial"/>
              <a:hlinkClick r:id="rId3"/>
            </a:endParaRPr>
          </a:p>
        </p:txBody>
      </p:sp>
      <p:sp>
        <p:nvSpPr>
          <p:cNvPr id="269" name="Google Shape;269;g281c7bcbf61_0_32"/>
          <p:cNvSpPr/>
          <p:nvPr/>
        </p:nvSpPr>
        <p:spPr>
          <a:xfrm>
            <a:off x="2590528" y="2417862"/>
            <a:ext cx="23436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270" name="Google Shape;270;g281c7bcbf61_0_32"/>
          <p:cNvSpPr/>
          <p:nvPr/>
        </p:nvSpPr>
        <p:spPr>
          <a:xfrm>
            <a:off x="340588" y="2223750"/>
            <a:ext cx="396294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 sz="1400" u="sng" cap="none" strike="noStrike">
                <a:solidFill>
                  <a:srgbClr val="000000"/>
                </a:solidFill>
                <a:latin typeface="Arial"/>
                <a:ea typeface="Arial"/>
                <a:cs typeface="Arial"/>
                <a:sym typeface="Arial"/>
                <a:hlinkClick r:id="rId4">
                  <a:extLst>
                    <a:ext uri="{A12FA001-AC4F-418D-AE19-62706E023703}">
                      <ahyp:hlinkClr val="tx"/>
                    </a:ext>
                  </a:extLst>
                </a:hlinkClick>
              </a:rPr>
              <a:t>https://www.youtube.com/watch?v=sjlPILhk7bQ</a:t>
            </a:r>
            <a:endParaRPr b="0" i="0" sz="1400" u="none" cap="none" strike="noStrike">
              <a:solidFill>
                <a:srgbClr val="000000"/>
              </a:solidFill>
              <a:latin typeface="Arial"/>
              <a:ea typeface="Arial"/>
              <a:cs typeface="Arial"/>
              <a:sym typeface="Arial"/>
            </a:endParaRPr>
          </a:p>
        </p:txBody>
      </p:sp>
      <p:pic>
        <p:nvPicPr>
          <p:cNvPr id="271" name="Google Shape;271;g281c7bcbf61_0_32"/>
          <p:cNvPicPr preferRelativeResize="0"/>
          <p:nvPr/>
        </p:nvPicPr>
        <p:blipFill rotWithShape="1">
          <a:blip r:embed="rId5">
            <a:alphaModFix/>
          </a:blip>
          <a:srcRect b="0" l="0" r="0" t="0"/>
          <a:stretch/>
        </p:blipFill>
        <p:spPr>
          <a:xfrm>
            <a:off x="236224" y="2725639"/>
            <a:ext cx="4173893" cy="2337380"/>
          </a:xfrm>
          <a:prstGeom prst="rect">
            <a:avLst/>
          </a:prstGeom>
          <a:noFill/>
          <a:ln>
            <a:noFill/>
          </a:ln>
        </p:spPr>
      </p:pic>
      <p:pic>
        <p:nvPicPr>
          <p:cNvPr id="272" name="Google Shape;272;g281c7bcbf61_0_32"/>
          <p:cNvPicPr preferRelativeResize="0"/>
          <p:nvPr/>
        </p:nvPicPr>
        <p:blipFill rotWithShape="1">
          <a:blip r:embed="rId6">
            <a:alphaModFix/>
          </a:blip>
          <a:srcRect b="0" l="0" r="0" t="0"/>
          <a:stretch/>
        </p:blipFill>
        <p:spPr>
          <a:xfrm>
            <a:off x="5882450" y="2070075"/>
            <a:ext cx="2827742" cy="282774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grpSp>
        <p:nvGrpSpPr>
          <p:cNvPr id="277" name="Google Shape;277;p4"/>
          <p:cNvGrpSpPr/>
          <p:nvPr/>
        </p:nvGrpSpPr>
        <p:grpSpPr>
          <a:xfrm>
            <a:off x="104275" y="139250"/>
            <a:ext cx="1377888" cy="1146504"/>
            <a:chOff x="-21083" y="0"/>
            <a:chExt cx="2601752" cy="2613413"/>
          </a:xfrm>
        </p:grpSpPr>
        <p:grpSp>
          <p:nvGrpSpPr>
            <p:cNvPr id="278" name="Google Shape;278;p4"/>
            <p:cNvGrpSpPr/>
            <p:nvPr/>
          </p:nvGrpSpPr>
          <p:grpSpPr>
            <a:xfrm>
              <a:off x="-21083" y="0"/>
              <a:ext cx="2601752" cy="2613413"/>
              <a:chOff x="-6695" y="0"/>
              <a:chExt cx="826189" cy="829892"/>
            </a:xfrm>
          </p:grpSpPr>
          <p:sp>
            <p:nvSpPr>
              <p:cNvPr id="279" name="Google Shape;279;p4"/>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0" name="Google Shape;280;p4"/>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81" name="Google Shape;281;p4"/>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82" name="Google Shape;282;p4"/>
            <p:cNvSpPr txBox="1"/>
            <p:nvPr/>
          </p:nvSpPr>
          <p:spPr>
            <a:xfrm>
              <a:off x="228065" y="341010"/>
              <a:ext cx="2103300" cy="66648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4</a:t>
              </a:r>
              <a:endParaRPr b="0" i="0" sz="1200" u="none" cap="none" strike="noStrike">
                <a:solidFill>
                  <a:srgbClr val="000000"/>
                </a:solidFill>
                <a:latin typeface="Arial"/>
                <a:ea typeface="Arial"/>
                <a:cs typeface="Arial"/>
                <a:sym typeface="Arial"/>
              </a:endParaRPr>
            </a:p>
          </p:txBody>
        </p:sp>
        <p:sp>
          <p:nvSpPr>
            <p:cNvPr id="283" name="Google Shape;283;p4"/>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Phonics </a:t>
              </a:r>
              <a:endParaRPr b="0" i="0" sz="1200" u="none" cap="none" strike="noStrike">
                <a:solidFill>
                  <a:srgbClr val="000000"/>
                </a:solidFill>
                <a:latin typeface="Arial"/>
                <a:ea typeface="Arial"/>
                <a:cs typeface="Arial"/>
                <a:sym typeface="Arial"/>
              </a:endParaRPr>
            </a:p>
          </p:txBody>
        </p:sp>
      </p:grpSp>
      <p:sp>
        <p:nvSpPr>
          <p:cNvPr id="284" name="Google Shape;284;p4"/>
          <p:cNvSpPr txBox="1"/>
          <p:nvPr>
            <p:ph idx="4294967295" type="title"/>
          </p:nvPr>
        </p:nvSpPr>
        <p:spPr>
          <a:xfrm>
            <a:off x="1614112" y="205044"/>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Phonics</a:t>
            </a:r>
            <a:endParaRPr b="1" i="0" sz="4100" u="none" cap="none" strike="noStrike">
              <a:solidFill>
                <a:schemeClr val="dk2"/>
              </a:solidFill>
              <a:latin typeface="Lucida Sans"/>
              <a:ea typeface="Lucida Sans"/>
              <a:cs typeface="Lucida Sans"/>
              <a:sym typeface="Lucida Sans"/>
            </a:endParaRPr>
          </a:p>
        </p:txBody>
      </p:sp>
      <p:sp>
        <p:nvSpPr>
          <p:cNvPr id="285" name="Google Shape;285;p4"/>
          <p:cNvSpPr txBox="1"/>
          <p:nvPr/>
        </p:nvSpPr>
        <p:spPr>
          <a:xfrm>
            <a:off x="4776950" y="1366125"/>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286" name="Google Shape;286;p4"/>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287" name="Google Shape;287;p4"/>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p4"/>
          <p:cNvSpPr/>
          <p:nvPr/>
        </p:nvSpPr>
        <p:spPr>
          <a:xfrm>
            <a:off x="1799063" y="1456490"/>
            <a:ext cx="5590478" cy="307777"/>
          </a:xfrm>
          <a:prstGeom prst="rect">
            <a:avLst/>
          </a:prstGeom>
          <a:noFill/>
          <a:ln>
            <a:noFill/>
          </a:ln>
        </p:spPr>
        <p:txBody>
          <a:bodyPr anchorCtr="0" anchor="t" bIns="45700" lIns="91425" spcFirstLastPara="1" rIns="91425" wrap="square" tIns="45700">
            <a:spAutoFit/>
          </a:bodyPr>
          <a:lstStyle/>
          <a:p>
            <a:pPr indent="-180340" lvl="0" marL="342900" marR="0" rtl="0" algn="l">
              <a:lnSpc>
                <a:spcPct val="100000"/>
              </a:lnSpc>
              <a:spcBef>
                <a:spcPts val="0"/>
              </a:spcBef>
              <a:spcAft>
                <a:spcPts val="0"/>
              </a:spcAft>
              <a:buClr>
                <a:srgbClr val="000000"/>
              </a:buClr>
              <a:buSzPts val="2560"/>
              <a:buFont typeface="Arial"/>
              <a:buNone/>
            </a:pPr>
            <a:r>
              <a:rPr b="1" i="0" lang="en" sz="1400" u="none" cap="none" strike="noStrike">
                <a:solidFill>
                  <a:srgbClr val="000000"/>
                </a:solidFill>
                <a:latin typeface="Arial"/>
                <a:ea typeface="Arial"/>
                <a:cs typeface="Arial"/>
                <a:sym typeface="Arial"/>
              </a:rPr>
              <a:t> Speed sounds set 1 and 2.</a:t>
            </a:r>
            <a:endParaRPr b="0" i="0" sz="1400" u="sng" cap="none" strike="noStrike">
              <a:solidFill>
                <a:schemeClr val="hlink"/>
              </a:solidFill>
              <a:latin typeface="Arial"/>
              <a:ea typeface="Arial"/>
              <a:cs typeface="Arial"/>
              <a:sym typeface="Arial"/>
              <a:hlinkClick r:id="rId3"/>
            </a:endParaRPr>
          </a:p>
        </p:txBody>
      </p:sp>
      <p:pic>
        <p:nvPicPr>
          <p:cNvPr descr="Read Write Inc. Phonics: Desktop Speed Sounds Chart Pack of 10 : Archbold,  Tim, Miskin, Ruth: Amazon.co.uk: Books" id="289" name="Google Shape;289;p4"/>
          <p:cNvPicPr preferRelativeResize="0"/>
          <p:nvPr/>
        </p:nvPicPr>
        <p:blipFill rotWithShape="1">
          <a:blip r:embed="rId4">
            <a:alphaModFix/>
          </a:blip>
          <a:srcRect b="4772" l="0" r="0" t="9155"/>
          <a:stretch/>
        </p:blipFill>
        <p:spPr>
          <a:xfrm>
            <a:off x="4492197" y="1075775"/>
            <a:ext cx="3345366" cy="40677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grpSp>
        <p:nvGrpSpPr>
          <p:cNvPr id="294" name="Google Shape;294;p6"/>
          <p:cNvGrpSpPr/>
          <p:nvPr/>
        </p:nvGrpSpPr>
        <p:grpSpPr>
          <a:xfrm>
            <a:off x="104275" y="139250"/>
            <a:ext cx="1377888" cy="1146504"/>
            <a:chOff x="-21083" y="0"/>
            <a:chExt cx="2601752" cy="2613413"/>
          </a:xfrm>
        </p:grpSpPr>
        <p:grpSp>
          <p:nvGrpSpPr>
            <p:cNvPr id="295" name="Google Shape;295;p6"/>
            <p:cNvGrpSpPr/>
            <p:nvPr/>
          </p:nvGrpSpPr>
          <p:grpSpPr>
            <a:xfrm>
              <a:off x="-21083" y="0"/>
              <a:ext cx="2601752" cy="2613413"/>
              <a:chOff x="-6695" y="0"/>
              <a:chExt cx="826189" cy="829892"/>
            </a:xfrm>
          </p:grpSpPr>
          <p:sp>
            <p:nvSpPr>
              <p:cNvPr id="296" name="Google Shape;296;p6"/>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p6"/>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298" name="Google Shape;298;p6"/>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299" name="Google Shape;299;p6"/>
            <p:cNvSpPr txBox="1"/>
            <p:nvPr/>
          </p:nvSpPr>
          <p:spPr>
            <a:xfrm>
              <a:off x="228065" y="341010"/>
              <a:ext cx="2103300" cy="66648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4</a:t>
              </a:r>
              <a:endParaRPr b="0" i="0" sz="1200" u="none" cap="none" strike="noStrike">
                <a:solidFill>
                  <a:srgbClr val="000000"/>
                </a:solidFill>
                <a:latin typeface="Arial"/>
                <a:ea typeface="Arial"/>
                <a:cs typeface="Arial"/>
                <a:sym typeface="Arial"/>
              </a:endParaRPr>
            </a:p>
          </p:txBody>
        </p:sp>
        <p:sp>
          <p:nvSpPr>
            <p:cNvPr id="300" name="Google Shape;300;p6"/>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Phonics </a:t>
              </a:r>
              <a:endParaRPr b="0" i="0" sz="1200" u="none" cap="none" strike="noStrike">
                <a:solidFill>
                  <a:srgbClr val="000000"/>
                </a:solidFill>
                <a:latin typeface="Arial"/>
                <a:ea typeface="Arial"/>
                <a:cs typeface="Arial"/>
                <a:sym typeface="Arial"/>
              </a:endParaRPr>
            </a:p>
          </p:txBody>
        </p:sp>
      </p:grpSp>
      <p:sp>
        <p:nvSpPr>
          <p:cNvPr id="301" name="Google Shape;301;p6"/>
          <p:cNvSpPr txBox="1"/>
          <p:nvPr>
            <p:ph idx="4294967295" type="title"/>
          </p:nvPr>
        </p:nvSpPr>
        <p:spPr>
          <a:xfrm>
            <a:off x="1614112" y="205044"/>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Phonics</a:t>
            </a:r>
            <a:endParaRPr b="1" i="0" sz="4100" u="none" cap="none" strike="noStrike">
              <a:solidFill>
                <a:schemeClr val="dk2"/>
              </a:solidFill>
              <a:latin typeface="Lucida Sans"/>
              <a:ea typeface="Lucida Sans"/>
              <a:cs typeface="Lucida Sans"/>
              <a:sym typeface="Lucida Sans"/>
            </a:endParaRPr>
          </a:p>
        </p:txBody>
      </p:sp>
      <p:sp>
        <p:nvSpPr>
          <p:cNvPr id="302" name="Google Shape;302;p6"/>
          <p:cNvSpPr txBox="1"/>
          <p:nvPr/>
        </p:nvSpPr>
        <p:spPr>
          <a:xfrm>
            <a:off x="4776950" y="1366125"/>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03" name="Google Shape;303;p6"/>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04" name="Google Shape;304;p6"/>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p6"/>
          <p:cNvSpPr/>
          <p:nvPr/>
        </p:nvSpPr>
        <p:spPr>
          <a:xfrm>
            <a:off x="1788934" y="1354160"/>
            <a:ext cx="6041193" cy="1123384"/>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chemeClr val="hlink"/>
              </a:buClr>
              <a:buSzPts val="1440"/>
              <a:buFont typeface="Noto Sans Symbols"/>
              <a:buChar char="⮚"/>
            </a:pPr>
            <a:r>
              <a:rPr b="0" i="0" lang="en" sz="1400" u="none" cap="none" strike="noStrike">
                <a:solidFill>
                  <a:schemeClr val="dk1"/>
                </a:solidFill>
                <a:latin typeface="Arial"/>
                <a:ea typeface="Arial"/>
                <a:cs typeface="Arial"/>
                <a:sym typeface="Arial"/>
              </a:rPr>
              <a:t>It is vital that we teach our children to pronounce the sounds correctly.</a:t>
            </a:r>
            <a:endParaRPr b="0" i="0" sz="1400" u="none" cap="none" strike="noStrike">
              <a:solidFill>
                <a:schemeClr val="dk1"/>
              </a:solidFill>
              <a:latin typeface="Arial"/>
              <a:ea typeface="Arial"/>
              <a:cs typeface="Arial"/>
              <a:sym typeface="Arial"/>
            </a:endParaRPr>
          </a:p>
          <a:p>
            <a:pPr indent="-342900" lvl="0" marL="342900" marR="0" rtl="0" algn="l">
              <a:lnSpc>
                <a:spcPct val="100000"/>
              </a:lnSpc>
              <a:spcBef>
                <a:spcPts val="640"/>
              </a:spcBef>
              <a:spcAft>
                <a:spcPts val="0"/>
              </a:spcAft>
              <a:buClr>
                <a:schemeClr val="hlink"/>
              </a:buClr>
              <a:buSzPts val="1440"/>
              <a:buFont typeface="Noto Sans Symbols"/>
              <a:buChar char="⮚"/>
            </a:pPr>
            <a:r>
              <a:rPr b="0" i="0" lang="en" sz="1400" u="none" cap="none" strike="noStrike">
                <a:solidFill>
                  <a:schemeClr val="dk1"/>
                </a:solidFill>
                <a:latin typeface="Arial"/>
                <a:ea typeface="Arial"/>
                <a:cs typeface="Arial"/>
                <a:sym typeface="Arial"/>
              </a:rPr>
              <a:t>We call these </a:t>
            </a:r>
            <a:r>
              <a:rPr b="0" i="1" lang="en" sz="1400" u="none" cap="none" strike="noStrike">
                <a:solidFill>
                  <a:schemeClr val="dk1"/>
                </a:solidFill>
                <a:latin typeface="Arial"/>
                <a:ea typeface="Arial"/>
                <a:cs typeface="Arial"/>
                <a:sym typeface="Arial"/>
              </a:rPr>
              <a:t>Pure Sounds</a:t>
            </a:r>
            <a:r>
              <a:rPr b="0" i="1" lang="en" sz="2400" u="none" cap="none" strike="noStrike">
                <a:solidFill>
                  <a:schemeClr val="dk1"/>
                </a:solidFill>
                <a:latin typeface="Arial"/>
                <a:ea typeface="Arial"/>
                <a:cs typeface="Arial"/>
                <a:sym typeface="Arial"/>
              </a:rPr>
              <a:t>. Scan the QR code to hear the sounds.</a:t>
            </a:r>
            <a:endParaRPr b="0" i="0" sz="1400" u="none" cap="none" strike="noStrike">
              <a:solidFill>
                <a:schemeClr val="dk1"/>
              </a:solidFill>
              <a:latin typeface="Arial"/>
              <a:ea typeface="Arial"/>
              <a:cs typeface="Arial"/>
              <a:sym typeface="Arial"/>
            </a:endParaRPr>
          </a:p>
        </p:txBody>
      </p:sp>
      <p:sp>
        <p:nvSpPr>
          <p:cNvPr id="306" name="Google Shape;306;p6"/>
          <p:cNvSpPr/>
          <p:nvPr/>
        </p:nvSpPr>
        <p:spPr>
          <a:xfrm>
            <a:off x="370209" y="2554489"/>
            <a:ext cx="420179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 sz="1400" u="sng" cap="none" strike="noStrike">
                <a:solidFill>
                  <a:srgbClr val="000000"/>
                </a:solidFill>
                <a:latin typeface="Arial"/>
                <a:ea typeface="Arial"/>
                <a:cs typeface="Arial"/>
                <a:sym typeface="Arial"/>
                <a:hlinkClick r:id="rId3">
                  <a:extLst>
                    <a:ext uri="{A12FA001-AC4F-418D-AE19-62706E023703}">
                      <ahyp:hlinkClr val="tx"/>
                    </a:ext>
                  </a:extLst>
                </a:hlinkClick>
              </a:rPr>
              <a:t>https://www.youtube.com/watch?v=TkXcabDUg7Q</a:t>
            </a:r>
            <a:endParaRPr b="0" i="0" sz="1400" u="none" cap="none" strike="noStrike">
              <a:solidFill>
                <a:srgbClr val="000000"/>
              </a:solidFill>
              <a:latin typeface="Arial"/>
              <a:ea typeface="Arial"/>
              <a:cs typeface="Arial"/>
              <a:sym typeface="Arial"/>
            </a:endParaRPr>
          </a:p>
        </p:txBody>
      </p:sp>
      <p:pic>
        <p:nvPicPr>
          <p:cNvPr id="307" name="Google Shape;307;p6"/>
          <p:cNvPicPr preferRelativeResize="0"/>
          <p:nvPr/>
        </p:nvPicPr>
        <p:blipFill rotWithShape="1">
          <a:blip r:embed="rId4">
            <a:alphaModFix/>
          </a:blip>
          <a:srcRect b="0" l="0" r="0" t="0"/>
          <a:stretch/>
        </p:blipFill>
        <p:spPr>
          <a:xfrm>
            <a:off x="5186943" y="2269070"/>
            <a:ext cx="2738321" cy="273832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grpSp>
        <p:nvGrpSpPr>
          <p:cNvPr id="312" name="Google Shape;312;p7"/>
          <p:cNvGrpSpPr/>
          <p:nvPr/>
        </p:nvGrpSpPr>
        <p:grpSpPr>
          <a:xfrm>
            <a:off x="104275" y="139250"/>
            <a:ext cx="1377888" cy="1146504"/>
            <a:chOff x="-21083" y="0"/>
            <a:chExt cx="2601752" cy="2613413"/>
          </a:xfrm>
        </p:grpSpPr>
        <p:grpSp>
          <p:nvGrpSpPr>
            <p:cNvPr id="313" name="Google Shape;313;p7"/>
            <p:cNvGrpSpPr/>
            <p:nvPr/>
          </p:nvGrpSpPr>
          <p:grpSpPr>
            <a:xfrm>
              <a:off x="-21083" y="0"/>
              <a:ext cx="2601752" cy="2613413"/>
              <a:chOff x="-6695" y="0"/>
              <a:chExt cx="826189" cy="829892"/>
            </a:xfrm>
          </p:grpSpPr>
          <p:sp>
            <p:nvSpPr>
              <p:cNvPr id="314" name="Google Shape;314;p7"/>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 name="Google Shape;315;p7"/>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316" name="Google Shape;316;p7"/>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317" name="Google Shape;317;p7"/>
            <p:cNvSpPr txBox="1"/>
            <p:nvPr/>
          </p:nvSpPr>
          <p:spPr>
            <a:xfrm>
              <a:off x="228065" y="341010"/>
              <a:ext cx="2103300" cy="66648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4</a:t>
              </a:r>
              <a:endParaRPr b="0" i="0" sz="1200" u="none" cap="none" strike="noStrike">
                <a:solidFill>
                  <a:srgbClr val="000000"/>
                </a:solidFill>
                <a:latin typeface="Arial"/>
                <a:ea typeface="Arial"/>
                <a:cs typeface="Arial"/>
                <a:sym typeface="Arial"/>
              </a:endParaRPr>
            </a:p>
          </p:txBody>
        </p:sp>
        <p:sp>
          <p:nvSpPr>
            <p:cNvPr id="318" name="Google Shape;318;p7"/>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Phonics </a:t>
              </a:r>
              <a:endParaRPr b="0" i="0" sz="1200" u="none" cap="none" strike="noStrike">
                <a:solidFill>
                  <a:srgbClr val="000000"/>
                </a:solidFill>
                <a:latin typeface="Arial"/>
                <a:ea typeface="Arial"/>
                <a:cs typeface="Arial"/>
                <a:sym typeface="Arial"/>
              </a:endParaRPr>
            </a:p>
          </p:txBody>
        </p:sp>
      </p:grpSp>
      <p:sp>
        <p:nvSpPr>
          <p:cNvPr id="319" name="Google Shape;319;p7"/>
          <p:cNvSpPr txBox="1"/>
          <p:nvPr>
            <p:ph idx="4294967295" type="title"/>
          </p:nvPr>
        </p:nvSpPr>
        <p:spPr>
          <a:xfrm>
            <a:off x="1614112" y="205044"/>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Phonics</a:t>
            </a:r>
            <a:endParaRPr b="1" i="0" sz="4100" u="none" cap="none" strike="noStrike">
              <a:solidFill>
                <a:schemeClr val="dk2"/>
              </a:solidFill>
              <a:latin typeface="Lucida Sans"/>
              <a:ea typeface="Lucida Sans"/>
              <a:cs typeface="Lucida Sans"/>
              <a:sym typeface="Lucida Sans"/>
            </a:endParaRPr>
          </a:p>
        </p:txBody>
      </p:sp>
      <p:sp>
        <p:nvSpPr>
          <p:cNvPr id="320" name="Google Shape;320;p7"/>
          <p:cNvSpPr txBox="1"/>
          <p:nvPr/>
        </p:nvSpPr>
        <p:spPr>
          <a:xfrm>
            <a:off x="4776950" y="1366125"/>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p7"/>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22" name="Google Shape;322;p7"/>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23" name="Google Shape;323;p7"/>
          <p:cNvSpPr/>
          <p:nvPr/>
        </p:nvSpPr>
        <p:spPr>
          <a:xfrm>
            <a:off x="1799063" y="1456490"/>
            <a:ext cx="5590478" cy="307777"/>
          </a:xfrm>
          <a:prstGeom prst="rect">
            <a:avLst/>
          </a:prstGeom>
          <a:noFill/>
          <a:ln>
            <a:noFill/>
          </a:ln>
        </p:spPr>
        <p:txBody>
          <a:bodyPr anchorCtr="0" anchor="t" bIns="45700" lIns="91425" spcFirstLastPara="1" rIns="91425" wrap="square" tIns="45700">
            <a:spAutoFit/>
          </a:bodyPr>
          <a:lstStyle/>
          <a:p>
            <a:pPr indent="-180340" lvl="0" marL="342900" marR="0" rtl="0" algn="l">
              <a:lnSpc>
                <a:spcPct val="100000"/>
              </a:lnSpc>
              <a:spcBef>
                <a:spcPts val="0"/>
              </a:spcBef>
              <a:spcAft>
                <a:spcPts val="0"/>
              </a:spcAft>
              <a:buClr>
                <a:srgbClr val="000000"/>
              </a:buClr>
              <a:buSzPts val="2560"/>
              <a:buFont typeface="Arial"/>
              <a:buNone/>
            </a:pPr>
            <a:r>
              <a:rPr b="1" i="0" lang="en" sz="1400" u="none" cap="none" strike="noStrike">
                <a:solidFill>
                  <a:srgbClr val="000000"/>
                </a:solidFill>
                <a:latin typeface="Arial"/>
                <a:ea typeface="Arial"/>
                <a:cs typeface="Arial"/>
                <a:sym typeface="Arial"/>
              </a:rPr>
              <a:t> Speed sounds set 1 and 2.</a:t>
            </a:r>
            <a:endParaRPr b="0" i="0" sz="1400" u="sng" cap="none" strike="noStrike">
              <a:solidFill>
                <a:schemeClr val="hlink"/>
              </a:solidFill>
              <a:latin typeface="Arial"/>
              <a:ea typeface="Arial"/>
              <a:cs typeface="Arial"/>
              <a:sym typeface="Arial"/>
              <a:hlinkClick r:id="rId3"/>
            </a:endParaRPr>
          </a:p>
        </p:txBody>
      </p:sp>
      <p:pic>
        <p:nvPicPr>
          <p:cNvPr descr="Read Write Inc. Phonics: Desktop Speed Sounds Chart Pack of 10 : Archbold,  Tim, Miskin, Ruth: Amazon.co.uk: Books" id="324" name="Google Shape;324;p7"/>
          <p:cNvPicPr preferRelativeResize="0"/>
          <p:nvPr/>
        </p:nvPicPr>
        <p:blipFill rotWithShape="1">
          <a:blip r:embed="rId4">
            <a:alphaModFix/>
          </a:blip>
          <a:srcRect b="4772" l="0" r="0" t="9155"/>
          <a:stretch/>
        </p:blipFill>
        <p:spPr>
          <a:xfrm>
            <a:off x="4492197" y="1075775"/>
            <a:ext cx="3345366" cy="40677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grpSp>
        <p:nvGrpSpPr>
          <p:cNvPr id="329" name="Google Shape;329;p8"/>
          <p:cNvGrpSpPr/>
          <p:nvPr/>
        </p:nvGrpSpPr>
        <p:grpSpPr>
          <a:xfrm>
            <a:off x="104275" y="139250"/>
            <a:ext cx="1377888" cy="1146504"/>
            <a:chOff x="-21083" y="0"/>
            <a:chExt cx="2601752" cy="2613413"/>
          </a:xfrm>
        </p:grpSpPr>
        <p:grpSp>
          <p:nvGrpSpPr>
            <p:cNvPr id="330" name="Google Shape;330;p8"/>
            <p:cNvGrpSpPr/>
            <p:nvPr/>
          </p:nvGrpSpPr>
          <p:grpSpPr>
            <a:xfrm>
              <a:off x="-21083" y="0"/>
              <a:ext cx="2601752" cy="2613413"/>
              <a:chOff x="-6695" y="0"/>
              <a:chExt cx="826189" cy="829892"/>
            </a:xfrm>
          </p:grpSpPr>
          <p:sp>
            <p:nvSpPr>
              <p:cNvPr id="331" name="Google Shape;331;p8"/>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 name="Google Shape;332;p8"/>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333" name="Google Shape;333;p8"/>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334" name="Google Shape;334;p8"/>
            <p:cNvSpPr txBox="1"/>
            <p:nvPr/>
          </p:nvSpPr>
          <p:spPr>
            <a:xfrm>
              <a:off x="228065" y="341010"/>
              <a:ext cx="2103300" cy="66648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5</a:t>
              </a:r>
              <a:endParaRPr b="0" i="0" sz="1200" u="none" cap="none" strike="noStrike">
                <a:solidFill>
                  <a:srgbClr val="000000"/>
                </a:solidFill>
                <a:latin typeface="Arial"/>
                <a:ea typeface="Arial"/>
                <a:cs typeface="Arial"/>
                <a:sym typeface="Arial"/>
              </a:endParaRPr>
            </a:p>
          </p:txBody>
        </p:sp>
        <p:sp>
          <p:nvSpPr>
            <p:cNvPr id="335" name="Google Shape;335;p8"/>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Evidence me </a:t>
              </a:r>
              <a:endParaRPr b="0" i="0" sz="1200" u="none" cap="none" strike="noStrike">
                <a:solidFill>
                  <a:srgbClr val="000000"/>
                </a:solidFill>
                <a:latin typeface="Arial"/>
                <a:ea typeface="Arial"/>
                <a:cs typeface="Arial"/>
                <a:sym typeface="Arial"/>
              </a:endParaRPr>
            </a:p>
          </p:txBody>
        </p:sp>
      </p:grpSp>
      <p:sp>
        <p:nvSpPr>
          <p:cNvPr id="336" name="Google Shape;336;p8"/>
          <p:cNvSpPr txBox="1"/>
          <p:nvPr>
            <p:ph idx="4294967295" type="title"/>
          </p:nvPr>
        </p:nvSpPr>
        <p:spPr>
          <a:xfrm>
            <a:off x="998703" y="315569"/>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lang="en" sz="4100">
                <a:solidFill>
                  <a:schemeClr val="dk2"/>
                </a:solidFill>
                <a:latin typeface="Lucida Sans"/>
                <a:ea typeface="Lucida Sans"/>
                <a:cs typeface="Lucida Sans"/>
                <a:sym typeface="Lucida Sans"/>
              </a:rPr>
              <a:t> Evidence Me</a:t>
            </a:r>
            <a:endParaRPr b="1" i="0" sz="4100" u="none" cap="none" strike="noStrike">
              <a:solidFill>
                <a:schemeClr val="dk2"/>
              </a:solidFill>
              <a:latin typeface="Lucida Sans"/>
              <a:ea typeface="Lucida Sans"/>
              <a:cs typeface="Lucida Sans"/>
              <a:sym typeface="Lucida Sans"/>
            </a:endParaRPr>
          </a:p>
        </p:txBody>
      </p:sp>
      <p:sp>
        <p:nvSpPr>
          <p:cNvPr id="337" name="Google Shape;337;p8"/>
          <p:cNvSpPr txBox="1"/>
          <p:nvPr/>
        </p:nvSpPr>
        <p:spPr>
          <a:xfrm>
            <a:off x="6167135" y="1540752"/>
            <a:ext cx="2211000" cy="70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38" name="Google Shape;338;p8"/>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8"/>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8"/>
          <p:cNvSpPr/>
          <p:nvPr/>
        </p:nvSpPr>
        <p:spPr>
          <a:xfrm>
            <a:off x="293235" y="1587364"/>
            <a:ext cx="5590478" cy="21082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Evidence Me is our virtual learning platform. This is what we use in class to communicate information via messages and reminders as well as information on how to support your child at home.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This is also an essential tool for you to see and respond to what your child is doing in the classroom as their observations will be uploaded to their profile and sent out to you on a regular basis.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This platform also offers you the opportunity to upload observations of learning that is taking place at home. </a:t>
            </a:r>
            <a:endParaRPr b="0" i="0" sz="1400" u="none" cap="none" strike="noStrike">
              <a:solidFill>
                <a:srgbClr val="000000"/>
              </a:solidFill>
              <a:latin typeface="Arial"/>
              <a:ea typeface="Arial"/>
              <a:cs typeface="Arial"/>
              <a:sym typeface="Arial"/>
            </a:endParaRPr>
          </a:p>
          <a:p>
            <a:pPr indent="-180340" lvl="0" marL="342900" marR="0" rtl="0" algn="l">
              <a:lnSpc>
                <a:spcPct val="100000"/>
              </a:lnSpc>
              <a:spcBef>
                <a:spcPts val="640"/>
              </a:spcBef>
              <a:spcAft>
                <a:spcPts val="0"/>
              </a:spcAft>
              <a:buClr>
                <a:srgbClr val="000000"/>
              </a:buClr>
              <a:buSzPts val="2560"/>
              <a:buFont typeface="Arial"/>
              <a:buNone/>
            </a:pPr>
            <a:r>
              <a:t/>
            </a:r>
            <a:endParaRPr b="0" i="0" sz="1400" u="sng" cap="none" strike="noStrike">
              <a:solidFill>
                <a:schemeClr val="hlink"/>
              </a:solidFill>
              <a:latin typeface="Arial"/>
              <a:ea typeface="Arial"/>
              <a:cs typeface="Arial"/>
              <a:sym typeface="Arial"/>
              <a:hlinkClick r:id="rId3"/>
            </a:endParaRPr>
          </a:p>
        </p:txBody>
      </p:sp>
      <p:pic>
        <p:nvPicPr>
          <p:cNvPr descr="http://help.evidence.me/wp-content/uploads/2019/11/Parent-Web-suite.png" id="341" name="Google Shape;341;p8"/>
          <p:cNvPicPr preferRelativeResize="0"/>
          <p:nvPr/>
        </p:nvPicPr>
        <p:blipFill rotWithShape="1">
          <a:blip r:embed="rId4">
            <a:alphaModFix/>
          </a:blip>
          <a:srcRect b="0" l="0" r="0" t="0"/>
          <a:stretch/>
        </p:blipFill>
        <p:spPr>
          <a:xfrm>
            <a:off x="4823921" y="3116844"/>
            <a:ext cx="4320079" cy="197547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grpSp>
        <p:nvGrpSpPr>
          <p:cNvPr id="346" name="Google Shape;346;g2fe8c9106a2_0_0"/>
          <p:cNvGrpSpPr/>
          <p:nvPr/>
        </p:nvGrpSpPr>
        <p:grpSpPr>
          <a:xfrm>
            <a:off x="104275" y="139250"/>
            <a:ext cx="1377888" cy="1146504"/>
            <a:chOff x="-21083" y="0"/>
            <a:chExt cx="2601752" cy="2613413"/>
          </a:xfrm>
        </p:grpSpPr>
        <p:grpSp>
          <p:nvGrpSpPr>
            <p:cNvPr id="347" name="Google Shape;347;g2fe8c9106a2_0_0"/>
            <p:cNvGrpSpPr/>
            <p:nvPr/>
          </p:nvGrpSpPr>
          <p:grpSpPr>
            <a:xfrm>
              <a:off x="-21083" y="0"/>
              <a:ext cx="2601752" cy="2613413"/>
              <a:chOff x="-6695" y="0"/>
              <a:chExt cx="826189" cy="829892"/>
            </a:xfrm>
          </p:grpSpPr>
          <p:sp>
            <p:nvSpPr>
              <p:cNvPr id="348" name="Google Shape;348;g2fe8c9106a2_0_0"/>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g2fe8c9106a2_0_0"/>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350" name="Google Shape;350;g2fe8c9106a2_0_0"/>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351" name="Google Shape;351;g2fe8c9106a2_0_0"/>
            <p:cNvSpPr txBox="1"/>
            <p:nvPr/>
          </p:nvSpPr>
          <p:spPr>
            <a:xfrm>
              <a:off x="228065" y="514705"/>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rgbClr val="FFFFFF"/>
                  </a:solidFill>
                  <a:latin typeface="Public Sans"/>
                  <a:ea typeface="Public Sans"/>
                  <a:cs typeface="Public Sans"/>
                  <a:sym typeface="Public Sans"/>
                </a:rPr>
                <a:t>6</a:t>
              </a:r>
              <a:endParaRPr b="0" i="0" sz="1200" u="none" cap="none" strike="noStrike">
                <a:solidFill>
                  <a:srgbClr val="000000"/>
                </a:solidFill>
                <a:latin typeface="Arial"/>
                <a:ea typeface="Arial"/>
                <a:cs typeface="Arial"/>
                <a:sym typeface="Arial"/>
              </a:endParaRPr>
            </a:p>
          </p:txBody>
        </p:sp>
        <p:sp>
          <p:nvSpPr>
            <p:cNvPr id="352" name="Google Shape;352;g2fe8c9106a2_0_0"/>
            <p:cNvSpPr txBox="1"/>
            <p:nvPr/>
          </p:nvSpPr>
          <p:spPr>
            <a:xfrm>
              <a:off x="296363" y="1183112"/>
              <a:ext cx="1966800" cy="386100"/>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Key dates</a:t>
              </a:r>
              <a:endParaRPr b="0" i="0" sz="1200" u="none" cap="none" strike="noStrike">
                <a:solidFill>
                  <a:srgbClr val="000000"/>
                </a:solidFill>
                <a:latin typeface="Arial"/>
                <a:ea typeface="Arial"/>
                <a:cs typeface="Arial"/>
                <a:sym typeface="Arial"/>
              </a:endParaRPr>
            </a:p>
          </p:txBody>
        </p:sp>
      </p:grpSp>
      <p:sp>
        <p:nvSpPr>
          <p:cNvPr id="353" name="Google Shape;353;g2fe8c9106a2_0_0"/>
          <p:cNvSpPr txBox="1"/>
          <p:nvPr>
            <p:ph idx="4294967295" type="subTitle"/>
          </p:nvPr>
        </p:nvSpPr>
        <p:spPr>
          <a:xfrm>
            <a:off x="311700" y="1398150"/>
            <a:ext cx="8660400" cy="3461700"/>
          </a:xfrm>
          <a:prstGeom prst="rect">
            <a:avLst/>
          </a:prstGeom>
          <a:noFill/>
          <a:ln>
            <a:noFill/>
          </a:ln>
        </p:spPr>
        <p:txBody>
          <a:bodyPr anchorCtr="0" anchor="t" bIns="91425" lIns="91425" spcFirstLastPara="1" rIns="91425" wrap="square" tIns="91425">
            <a:normAutofit/>
          </a:bodyPr>
          <a:lstStyle/>
          <a:p>
            <a:pPr indent="-361950" lvl="0" marL="457200" marR="0" rtl="0" algn="l">
              <a:lnSpc>
                <a:spcPct val="115000"/>
              </a:lnSpc>
              <a:spcBef>
                <a:spcPts val="0"/>
              </a:spcBef>
              <a:spcAft>
                <a:spcPts val="0"/>
              </a:spcAft>
              <a:buClr>
                <a:schemeClr val="dk1"/>
              </a:buClr>
              <a:buSzPts val="2100"/>
              <a:buChar char="●"/>
            </a:pPr>
            <a:r>
              <a:rPr i="0" lang="en" sz="2100" u="none" cap="none" strike="noStrike">
                <a:solidFill>
                  <a:schemeClr val="dk1"/>
                </a:solidFill>
              </a:rPr>
              <a:t>Reading cafe every Friday from 8:4</a:t>
            </a:r>
            <a:r>
              <a:rPr lang="en" sz="2100">
                <a:solidFill>
                  <a:schemeClr val="dk1"/>
                </a:solidFill>
              </a:rPr>
              <a:t>0</a:t>
            </a:r>
            <a:r>
              <a:rPr i="0" lang="en" sz="2100" u="none" cap="none" strike="noStrike">
                <a:solidFill>
                  <a:schemeClr val="dk1"/>
                </a:solidFill>
              </a:rPr>
              <a:t> - 9:00 (starting after half term)</a:t>
            </a:r>
            <a:endParaRPr i="0" sz="2100" u="none" cap="none" strike="noStrike">
              <a:solidFill>
                <a:schemeClr val="dk1"/>
              </a:solidFill>
            </a:endParaRPr>
          </a:p>
          <a:p>
            <a:pPr indent="-361950" lvl="0" marL="457200" marR="0" rtl="0" algn="l">
              <a:lnSpc>
                <a:spcPct val="115000"/>
              </a:lnSpc>
              <a:spcBef>
                <a:spcPts val="0"/>
              </a:spcBef>
              <a:spcAft>
                <a:spcPts val="0"/>
              </a:spcAft>
              <a:buClr>
                <a:schemeClr val="dk1"/>
              </a:buClr>
              <a:buSzPts val="2100"/>
              <a:buChar char="●"/>
            </a:pPr>
            <a:r>
              <a:rPr lang="en" sz="2100">
                <a:solidFill>
                  <a:schemeClr val="dk1"/>
                </a:solidFill>
              </a:rPr>
              <a:t>Half Term Week beginning 28th October</a:t>
            </a:r>
            <a:endParaRPr sz="2100">
              <a:solidFill>
                <a:schemeClr val="dk1"/>
              </a:solidFill>
            </a:endParaRPr>
          </a:p>
          <a:p>
            <a:pPr indent="-361950" lvl="0" marL="457200" marR="0" rtl="0" algn="l">
              <a:lnSpc>
                <a:spcPct val="115000"/>
              </a:lnSpc>
              <a:spcBef>
                <a:spcPts val="0"/>
              </a:spcBef>
              <a:spcAft>
                <a:spcPts val="0"/>
              </a:spcAft>
              <a:buClr>
                <a:schemeClr val="dk1"/>
              </a:buClr>
              <a:buSzPts val="2100"/>
              <a:buChar char="●"/>
            </a:pPr>
            <a:r>
              <a:rPr lang="en" sz="2100">
                <a:solidFill>
                  <a:schemeClr val="dk1"/>
                </a:solidFill>
              </a:rPr>
              <a:t>INSET Day 4th November</a:t>
            </a:r>
            <a:endParaRPr sz="2100">
              <a:solidFill>
                <a:schemeClr val="dk1"/>
              </a:solidFill>
            </a:endParaRPr>
          </a:p>
          <a:p>
            <a:pPr indent="-361950" lvl="0" marL="457200" marR="0" rtl="0" algn="l">
              <a:lnSpc>
                <a:spcPct val="115000"/>
              </a:lnSpc>
              <a:spcBef>
                <a:spcPts val="0"/>
              </a:spcBef>
              <a:spcAft>
                <a:spcPts val="0"/>
              </a:spcAft>
              <a:buClr>
                <a:schemeClr val="dk1"/>
              </a:buClr>
              <a:buSzPts val="2100"/>
              <a:buChar char="●"/>
            </a:pPr>
            <a:r>
              <a:rPr i="0" lang="en" sz="2100" u="none" cap="none" strike="noStrike">
                <a:solidFill>
                  <a:schemeClr val="dk1"/>
                </a:solidFill>
              </a:rPr>
              <a:t>Parents evening on </a:t>
            </a:r>
            <a:r>
              <a:rPr lang="en" sz="2100">
                <a:solidFill>
                  <a:schemeClr val="dk1"/>
                </a:solidFill>
              </a:rPr>
              <a:t>6th and 7th November</a:t>
            </a:r>
            <a:endParaRPr i="0" sz="2100" u="none" cap="none" strike="noStrike">
              <a:solidFill>
                <a:schemeClr val="dk1"/>
              </a:solidFill>
            </a:endParaRPr>
          </a:p>
          <a:p>
            <a:pPr indent="-361950" lvl="0" marL="457200" rtl="0" algn="l">
              <a:spcBef>
                <a:spcPts val="0"/>
              </a:spcBef>
              <a:spcAft>
                <a:spcPts val="0"/>
              </a:spcAft>
              <a:buClr>
                <a:schemeClr val="dk1"/>
              </a:buClr>
              <a:buSzPts val="2100"/>
              <a:buChar char="●"/>
            </a:pPr>
            <a:r>
              <a:rPr lang="en" sz="2091">
                <a:solidFill>
                  <a:schemeClr val="dk1"/>
                </a:solidFill>
              </a:rPr>
              <a:t>7th November- Individual Imago photos</a:t>
            </a:r>
            <a:endParaRPr sz="2091">
              <a:solidFill>
                <a:schemeClr val="dk1"/>
              </a:solidFill>
            </a:endParaRPr>
          </a:p>
          <a:p>
            <a:pPr indent="0" lvl="0" marL="0" rtl="0" algn="l">
              <a:spcBef>
                <a:spcPts val="1200"/>
              </a:spcBef>
              <a:spcAft>
                <a:spcPts val="0"/>
              </a:spcAft>
              <a:buNone/>
            </a:pPr>
            <a:r>
              <a:t/>
            </a:r>
            <a:endParaRPr sz="2091">
              <a:solidFill>
                <a:schemeClr val="dk1"/>
              </a:solidFill>
            </a:endParaRPr>
          </a:p>
          <a:p>
            <a:pPr indent="0" lvl="0" marL="0" marR="0" rtl="0" algn="l">
              <a:lnSpc>
                <a:spcPct val="115000"/>
              </a:lnSpc>
              <a:spcBef>
                <a:spcPts val="1200"/>
              </a:spcBef>
              <a:spcAft>
                <a:spcPts val="1200"/>
              </a:spcAft>
              <a:buClr>
                <a:schemeClr val="dk2"/>
              </a:buClr>
              <a:buSzPts val="2118"/>
              <a:buFont typeface="Arial"/>
              <a:buNone/>
            </a:pPr>
            <a:r>
              <a:t/>
            </a:r>
            <a:endParaRPr b="0" i="0" sz="2600" u="none" cap="none" strike="noStrike">
              <a:solidFill>
                <a:schemeClr val="dk2"/>
              </a:solidFill>
              <a:latin typeface="Lexend"/>
              <a:ea typeface="Lexend"/>
              <a:cs typeface="Lexend"/>
              <a:sym typeface="Lexend"/>
            </a:endParaRPr>
          </a:p>
        </p:txBody>
      </p:sp>
      <p:sp>
        <p:nvSpPr>
          <p:cNvPr id="354" name="Google Shape;354;g2fe8c9106a2_0_0"/>
          <p:cNvSpPr txBox="1"/>
          <p:nvPr>
            <p:ph idx="4294967295" type="title"/>
          </p:nvPr>
        </p:nvSpPr>
        <p:spPr>
          <a:xfrm>
            <a:off x="929267" y="517757"/>
            <a:ext cx="5775900" cy="751800"/>
          </a:xfrm>
          <a:prstGeom prst="rect">
            <a:avLst/>
          </a:prstGeom>
          <a:noFill/>
          <a:ln>
            <a:noFill/>
          </a:ln>
        </p:spPr>
        <p:txBody>
          <a:bodyPr anchorCtr="0" anchor="ctr" bIns="45700" lIns="91425" spcFirstLastPara="1" rIns="91425" wrap="square" tIns="45700">
            <a:noAutofit/>
          </a:bodyPr>
          <a:lstStyle/>
          <a:p>
            <a:pPr indent="0" lvl="0" marL="1371600" marR="0" rtl="0" algn="l">
              <a:lnSpc>
                <a:spcPct val="100000"/>
              </a:lnSpc>
              <a:spcBef>
                <a:spcPts val="0"/>
              </a:spcBef>
              <a:spcAft>
                <a:spcPts val="0"/>
              </a:spcAft>
              <a:buClr>
                <a:schemeClr val="dk2"/>
              </a:buClr>
              <a:buSzPts val="4100"/>
              <a:buFont typeface="Lucida Sans"/>
              <a:buNone/>
            </a:pPr>
            <a:r>
              <a:rPr b="1" lang="en">
                <a:solidFill>
                  <a:schemeClr val="dk2"/>
                </a:solidFill>
                <a:latin typeface="Lucida Sans"/>
                <a:ea typeface="Lucida Sans"/>
                <a:cs typeface="Lucida Sans"/>
                <a:sym typeface="Lucida Sans"/>
              </a:rPr>
              <a:t>Dates for your diary</a:t>
            </a:r>
            <a:endParaRPr b="1" i="0" u="none" cap="none" strike="noStrike">
              <a:solidFill>
                <a:schemeClr val="dk2"/>
              </a:solidFill>
              <a:latin typeface="Lucida Sans"/>
              <a:ea typeface="Lucida Sans"/>
              <a:cs typeface="Lucida Sans"/>
              <a:sym typeface="Lucida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grpSp>
        <p:nvGrpSpPr>
          <p:cNvPr id="359" name="Google Shape;359;p13"/>
          <p:cNvGrpSpPr/>
          <p:nvPr/>
        </p:nvGrpSpPr>
        <p:grpSpPr>
          <a:xfrm>
            <a:off x="104275" y="139250"/>
            <a:ext cx="1377888" cy="1146504"/>
            <a:chOff x="-21083" y="0"/>
            <a:chExt cx="2601752" cy="2613413"/>
          </a:xfrm>
        </p:grpSpPr>
        <p:grpSp>
          <p:nvGrpSpPr>
            <p:cNvPr id="360" name="Google Shape;360;p13"/>
            <p:cNvGrpSpPr/>
            <p:nvPr/>
          </p:nvGrpSpPr>
          <p:grpSpPr>
            <a:xfrm>
              <a:off x="-21083" y="0"/>
              <a:ext cx="2601752" cy="2613413"/>
              <a:chOff x="-6695" y="0"/>
              <a:chExt cx="826189" cy="829892"/>
            </a:xfrm>
          </p:grpSpPr>
          <p:sp>
            <p:nvSpPr>
              <p:cNvPr id="361" name="Google Shape;361;p13"/>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2" name="Google Shape;362;p13"/>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363" name="Google Shape;363;p13"/>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364" name="Google Shape;364;p13"/>
            <p:cNvSpPr txBox="1"/>
            <p:nvPr/>
          </p:nvSpPr>
          <p:spPr>
            <a:xfrm>
              <a:off x="228065" y="514705"/>
              <a:ext cx="2103300" cy="666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1" lang="en" sz="1900">
                  <a:solidFill>
                    <a:srgbClr val="FFFFFF"/>
                  </a:solidFill>
                  <a:latin typeface="Public Sans"/>
                  <a:ea typeface="Public Sans"/>
                  <a:cs typeface="Public Sans"/>
                  <a:sym typeface="Public Sans"/>
                </a:rPr>
                <a:t>7</a:t>
              </a:r>
              <a:endParaRPr b="0" i="0" sz="1200" u="none" cap="none" strike="noStrike">
                <a:solidFill>
                  <a:srgbClr val="000000"/>
                </a:solidFill>
                <a:latin typeface="Arial"/>
                <a:ea typeface="Arial"/>
                <a:cs typeface="Arial"/>
                <a:sym typeface="Arial"/>
              </a:endParaRPr>
            </a:p>
          </p:txBody>
        </p:sp>
      </p:grpSp>
      <p:sp>
        <p:nvSpPr>
          <p:cNvPr id="365" name="Google Shape;365;p13"/>
          <p:cNvSpPr txBox="1"/>
          <p:nvPr>
            <p:ph idx="4294967295" type="subTitle"/>
          </p:nvPr>
        </p:nvSpPr>
        <p:spPr>
          <a:xfrm>
            <a:off x="311700" y="1398150"/>
            <a:ext cx="8660400" cy="3461700"/>
          </a:xfrm>
          <a:prstGeom prst="rect">
            <a:avLst/>
          </a:prstGeom>
          <a:noFill/>
          <a:ln>
            <a:noFill/>
          </a:ln>
        </p:spPr>
        <p:txBody>
          <a:bodyPr anchorCtr="0" anchor="t" bIns="91425" lIns="91425" spcFirstLastPara="1" rIns="91425" wrap="square" tIns="91425">
            <a:normAutofit/>
          </a:bodyPr>
          <a:lstStyle/>
          <a:p>
            <a:pPr indent="0" lvl="0" marL="0" rtl="0" algn="l">
              <a:spcBef>
                <a:spcPts val="1200"/>
              </a:spcBef>
              <a:spcAft>
                <a:spcPts val="1200"/>
              </a:spcAft>
              <a:buNone/>
            </a:pPr>
            <a:r>
              <a:t/>
            </a:r>
            <a:endParaRPr b="0" i="0" sz="2600" u="none" cap="none" strike="noStrike">
              <a:solidFill>
                <a:schemeClr val="dk2"/>
              </a:solidFill>
              <a:latin typeface="Lexend"/>
              <a:ea typeface="Lexend"/>
              <a:cs typeface="Lexend"/>
              <a:sym typeface="Lexend"/>
            </a:endParaRPr>
          </a:p>
        </p:txBody>
      </p:sp>
      <p:sp>
        <p:nvSpPr>
          <p:cNvPr id="366" name="Google Shape;366;p13"/>
          <p:cNvSpPr txBox="1"/>
          <p:nvPr>
            <p:ph idx="4294967295" type="title"/>
          </p:nvPr>
        </p:nvSpPr>
        <p:spPr>
          <a:xfrm>
            <a:off x="929267" y="517757"/>
            <a:ext cx="5775797" cy="751681"/>
          </a:xfrm>
          <a:prstGeom prst="rect">
            <a:avLst/>
          </a:prstGeom>
          <a:noFill/>
          <a:ln>
            <a:noFill/>
          </a:ln>
        </p:spPr>
        <p:txBody>
          <a:bodyPr anchorCtr="0" anchor="ctr" bIns="45700" lIns="91425" spcFirstLastPara="1" rIns="91425" wrap="square" tIns="45700">
            <a:noAutofit/>
          </a:bodyPr>
          <a:lstStyle/>
          <a:p>
            <a:pPr indent="457200" lvl="0" marL="1371600" marR="0" rtl="0" algn="l">
              <a:lnSpc>
                <a:spcPct val="100000"/>
              </a:lnSpc>
              <a:spcBef>
                <a:spcPts val="0"/>
              </a:spcBef>
              <a:spcAft>
                <a:spcPts val="0"/>
              </a:spcAft>
              <a:buClr>
                <a:schemeClr val="dk2"/>
              </a:buClr>
              <a:buSzPts val="4100"/>
              <a:buFont typeface="Lucida Sans"/>
              <a:buNone/>
            </a:pPr>
            <a:r>
              <a:rPr b="1" lang="en">
                <a:solidFill>
                  <a:schemeClr val="dk2"/>
                </a:solidFill>
                <a:latin typeface="Lucida Sans"/>
                <a:ea typeface="Lucida Sans"/>
                <a:cs typeface="Lucida Sans"/>
                <a:sym typeface="Lucida Sans"/>
              </a:rPr>
              <a:t>Communication</a:t>
            </a:r>
            <a:endParaRPr b="1" i="0" u="none" cap="none" strike="noStrike">
              <a:solidFill>
                <a:schemeClr val="dk2"/>
              </a:solidFill>
              <a:latin typeface="Lucida Sans"/>
              <a:ea typeface="Lucida Sans"/>
              <a:cs typeface="Lucida Sans"/>
              <a:sym typeface="Lucida Sans"/>
            </a:endParaRPr>
          </a:p>
        </p:txBody>
      </p:sp>
      <p:pic>
        <p:nvPicPr>
          <p:cNvPr id="367" name="Google Shape;367;p13"/>
          <p:cNvPicPr preferRelativeResize="0"/>
          <p:nvPr/>
        </p:nvPicPr>
        <p:blipFill>
          <a:blip r:embed="rId3">
            <a:alphaModFix/>
          </a:blip>
          <a:stretch>
            <a:fillRect/>
          </a:stretch>
        </p:blipFill>
        <p:spPr>
          <a:xfrm>
            <a:off x="1679975" y="1413125"/>
            <a:ext cx="5550600" cy="33750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g2ff7d2dccea_0_1"/>
          <p:cNvPicPr preferRelativeResize="0"/>
          <p:nvPr/>
        </p:nvPicPr>
        <p:blipFill>
          <a:blip r:embed="rId3">
            <a:alphaModFix/>
          </a:blip>
          <a:stretch>
            <a:fillRect/>
          </a:stretch>
        </p:blipFill>
        <p:spPr>
          <a:xfrm>
            <a:off x="7471400" y="92575"/>
            <a:ext cx="1454950" cy="1298150"/>
          </a:xfrm>
          <a:prstGeom prst="rect">
            <a:avLst/>
          </a:prstGeom>
          <a:noFill/>
          <a:ln>
            <a:noFill/>
          </a:ln>
        </p:spPr>
      </p:pic>
      <p:sp>
        <p:nvSpPr>
          <p:cNvPr id="373" name="Google Shape;373;g2ff7d2dccea_0_1"/>
          <p:cNvSpPr txBox="1"/>
          <p:nvPr/>
        </p:nvSpPr>
        <p:spPr>
          <a:xfrm>
            <a:off x="551800" y="1338225"/>
            <a:ext cx="8121300" cy="3563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2400">
                <a:solidFill>
                  <a:schemeClr val="dk1"/>
                </a:solidFill>
                <a:latin typeface="Calibri"/>
                <a:ea typeface="Calibri"/>
                <a:cs typeface="Calibri"/>
                <a:sym typeface="Calibri"/>
              </a:rPr>
              <a:t>Parent  Workshops -</a:t>
            </a:r>
            <a:endParaRPr b="1" sz="2400">
              <a:solidFill>
                <a:schemeClr val="dk1"/>
              </a:solidFill>
              <a:latin typeface="Calibri"/>
              <a:ea typeface="Calibri"/>
              <a:cs typeface="Calibri"/>
              <a:sym typeface="Calibri"/>
            </a:endParaRPr>
          </a:p>
          <a:p>
            <a:pPr indent="-349250" lvl="0" marL="457200" rtl="0" algn="l">
              <a:lnSpc>
                <a:spcPct val="115000"/>
              </a:lnSpc>
              <a:spcBef>
                <a:spcPts val="1400"/>
              </a:spcBef>
              <a:spcAft>
                <a:spcPts val="0"/>
              </a:spcAft>
              <a:buClr>
                <a:schemeClr val="dk1"/>
              </a:buClr>
              <a:buSzPts val="1900"/>
              <a:buFont typeface="Arial"/>
              <a:buChar char="●"/>
            </a:pPr>
            <a:r>
              <a:rPr lang="en" sz="1900">
                <a:solidFill>
                  <a:schemeClr val="dk1"/>
                </a:solidFill>
              </a:rPr>
              <a:t>18/10/2024 - Parent/Carer Workshop - Staying Safe Online @9am </a:t>
            </a:r>
            <a:endParaRPr b="1" sz="1900" u="sng">
              <a:solidFill>
                <a:schemeClr val="dk1"/>
              </a:solidFill>
            </a:endParaRPr>
          </a:p>
          <a:p>
            <a:pPr indent="-349250" lvl="0" marL="457200" rtl="0" algn="l">
              <a:lnSpc>
                <a:spcPct val="115000"/>
              </a:lnSpc>
              <a:spcBef>
                <a:spcPts val="0"/>
              </a:spcBef>
              <a:spcAft>
                <a:spcPts val="0"/>
              </a:spcAft>
              <a:buClr>
                <a:schemeClr val="dk1"/>
              </a:buClr>
              <a:buSzPts val="1900"/>
              <a:buFont typeface="Arial"/>
              <a:buChar char="●"/>
            </a:pPr>
            <a:r>
              <a:rPr lang="en" sz="1900">
                <a:solidFill>
                  <a:schemeClr val="dk1"/>
                </a:solidFill>
              </a:rPr>
              <a:t>04/10/2024 - Early Independence Workshop for EYFS Parents/Carers @9am</a:t>
            </a:r>
            <a:endParaRPr b="1" sz="1900" u="sng">
              <a:solidFill>
                <a:schemeClr val="dk1"/>
              </a:solidFill>
            </a:endParaRPr>
          </a:p>
          <a:p>
            <a:pPr indent="-349250" lvl="0" marL="457200" rtl="0" algn="l">
              <a:lnSpc>
                <a:spcPct val="115000"/>
              </a:lnSpc>
              <a:spcBef>
                <a:spcPts val="0"/>
              </a:spcBef>
              <a:spcAft>
                <a:spcPts val="0"/>
              </a:spcAft>
              <a:buClr>
                <a:schemeClr val="dk1"/>
              </a:buClr>
              <a:buSzPts val="1900"/>
              <a:buFont typeface="Arial"/>
              <a:buChar char="●"/>
            </a:pPr>
            <a:r>
              <a:rPr lang="en" sz="1900">
                <a:solidFill>
                  <a:schemeClr val="dk1"/>
                </a:solidFill>
              </a:rPr>
              <a:t>10/01/2025  - EYFS, KS1 &amp; ARP - Phonics @9am</a:t>
            </a:r>
            <a:endParaRPr b="1" sz="1900" u="sng">
              <a:solidFill>
                <a:schemeClr val="dk1"/>
              </a:solidFill>
            </a:endParaRPr>
          </a:p>
          <a:p>
            <a:pPr indent="-349250" lvl="0" marL="457200" rtl="0" algn="l">
              <a:lnSpc>
                <a:spcPct val="115000"/>
              </a:lnSpc>
              <a:spcBef>
                <a:spcPts val="0"/>
              </a:spcBef>
              <a:spcAft>
                <a:spcPts val="0"/>
              </a:spcAft>
              <a:buClr>
                <a:schemeClr val="dk1"/>
              </a:buClr>
              <a:buSzPts val="1900"/>
              <a:buFont typeface="Arial"/>
              <a:buChar char="●"/>
            </a:pPr>
            <a:r>
              <a:rPr lang="en" sz="1900">
                <a:solidFill>
                  <a:schemeClr val="dk1"/>
                </a:solidFill>
              </a:rPr>
              <a:t>15/01/2025  - Early Reading @9am</a:t>
            </a:r>
            <a:endParaRPr b="1" sz="1900" u="sng">
              <a:solidFill>
                <a:schemeClr val="dk1"/>
              </a:solidFill>
            </a:endParaRPr>
          </a:p>
          <a:p>
            <a:pPr indent="-304800" lvl="0" marL="457200" rtl="0" algn="l">
              <a:lnSpc>
                <a:spcPct val="115000"/>
              </a:lnSpc>
              <a:spcBef>
                <a:spcPts val="0"/>
              </a:spcBef>
              <a:spcAft>
                <a:spcPts val="0"/>
              </a:spcAft>
              <a:buClr>
                <a:schemeClr val="dk1"/>
              </a:buClr>
              <a:buSzPts val="1200"/>
              <a:buFont typeface="Arial"/>
              <a:buChar char="●"/>
            </a:pPr>
            <a:r>
              <a:rPr lang="en" sz="1900">
                <a:solidFill>
                  <a:schemeClr val="dk1"/>
                </a:solidFill>
              </a:rPr>
              <a:t>28/01/20245 - Maths at Hatfeild @9am</a:t>
            </a:r>
            <a:r>
              <a:rPr lang="en" sz="1200">
                <a:solidFill>
                  <a:schemeClr val="dk1"/>
                </a:solidFill>
              </a:rPr>
              <a:t> </a:t>
            </a:r>
            <a:endParaRPr sz="1200">
              <a:solidFill>
                <a:schemeClr val="dk1"/>
              </a:solidFill>
            </a:endParaRPr>
          </a:p>
          <a:p>
            <a:pPr indent="0" lvl="0" marL="457200" rtl="0" algn="l">
              <a:lnSpc>
                <a:spcPct val="115000"/>
              </a:lnSpc>
              <a:spcBef>
                <a:spcPts val="1400"/>
              </a:spcBef>
              <a:spcAft>
                <a:spcPts val="0"/>
              </a:spcAft>
              <a:buNone/>
            </a:pPr>
            <a:r>
              <a:t/>
            </a:r>
            <a:endParaRPr b="1" sz="1200" u="sng">
              <a:solidFill>
                <a:schemeClr val="dk1"/>
              </a:solidFill>
              <a:highlight>
                <a:srgbClr val="FFFFFF"/>
              </a:highlight>
              <a:latin typeface="Calibri"/>
              <a:ea typeface="Calibri"/>
              <a:cs typeface="Calibri"/>
              <a:sym typeface="Calibri"/>
            </a:endParaRPr>
          </a:p>
          <a:p>
            <a:pPr indent="0" lvl="0" marL="457200" rtl="0" algn="l">
              <a:lnSpc>
                <a:spcPct val="115000"/>
              </a:lnSpc>
              <a:spcBef>
                <a:spcPts val="1400"/>
              </a:spcBef>
              <a:spcAft>
                <a:spcPts val="140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grpSp>
        <p:nvGrpSpPr>
          <p:cNvPr id="378" name="Google Shape;378;p9"/>
          <p:cNvGrpSpPr/>
          <p:nvPr/>
        </p:nvGrpSpPr>
        <p:grpSpPr>
          <a:xfrm>
            <a:off x="104275" y="139250"/>
            <a:ext cx="1377888" cy="1146504"/>
            <a:chOff x="-21083" y="0"/>
            <a:chExt cx="2601752" cy="2613413"/>
          </a:xfrm>
        </p:grpSpPr>
        <p:grpSp>
          <p:nvGrpSpPr>
            <p:cNvPr id="379" name="Google Shape;379;p9"/>
            <p:cNvGrpSpPr/>
            <p:nvPr/>
          </p:nvGrpSpPr>
          <p:grpSpPr>
            <a:xfrm>
              <a:off x="-21083" y="0"/>
              <a:ext cx="2601752" cy="2613413"/>
              <a:chOff x="-6695" y="0"/>
              <a:chExt cx="826189" cy="829892"/>
            </a:xfrm>
          </p:grpSpPr>
          <p:sp>
            <p:nvSpPr>
              <p:cNvPr id="380" name="Google Shape;380;p9"/>
              <p:cNvSpPr/>
              <p:nvPr/>
            </p:nvSpPr>
            <p:spPr>
              <a:xfrm>
                <a:off x="-6695" y="0"/>
                <a:ext cx="826189" cy="829892"/>
              </a:xfrm>
              <a:custGeom>
                <a:rect b="b" l="l" r="r" t="t"/>
                <a:pathLst>
                  <a:path extrusionOk="0" h="829892" w="826189">
                    <a:moveTo>
                      <a:pt x="413095" y="0"/>
                    </a:moveTo>
                    <a:cubicBezTo>
                      <a:pt x="641539" y="1022"/>
                      <a:pt x="826190" y="186500"/>
                      <a:pt x="826190" y="414946"/>
                    </a:cubicBezTo>
                    <a:cubicBezTo>
                      <a:pt x="826190" y="643392"/>
                      <a:pt x="641539" y="828871"/>
                      <a:pt x="413095" y="829892"/>
                    </a:cubicBezTo>
                    <a:cubicBezTo>
                      <a:pt x="184651" y="828871"/>
                      <a:pt x="0" y="643392"/>
                      <a:pt x="0" y="414946"/>
                    </a:cubicBezTo>
                    <a:cubicBezTo>
                      <a:pt x="0" y="186500"/>
                      <a:pt x="184651" y="1022"/>
                      <a:pt x="413095" y="0"/>
                    </a:cubicBezTo>
                    <a:close/>
                  </a:path>
                </a:pathLst>
              </a:custGeom>
              <a:solidFill>
                <a:srgbClr val="1C972C"/>
              </a:solidFill>
              <a:ln>
                <a:noFill/>
              </a:ln>
            </p:spPr>
            <p:txBody>
              <a:bodyPr anchorCtr="0" anchor="ctr" bIns="78575" lIns="78575" spcFirstLastPara="1" rIns="78575" wrap="square" tIns="7857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 name="Google Shape;381;p9"/>
              <p:cNvSpPr txBox="1"/>
              <p:nvPr/>
            </p:nvSpPr>
            <p:spPr>
              <a:xfrm>
                <a:off x="76200" y="47625"/>
                <a:ext cx="660300" cy="689100"/>
              </a:xfrm>
              <a:prstGeom prst="rect">
                <a:avLst/>
              </a:prstGeom>
              <a:noFill/>
              <a:ln>
                <a:noFill/>
              </a:ln>
            </p:spPr>
            <p:txBody>
              <a:bodyPr anchorCtr="0" anchor="ctr" bIns="43650" lIns="43650" spcFirstLastPara="1" rIns="43650" wrap="square" tIns="43650">
                <a:noAutofit/>
              </a:bodyPr>
              <a:lstStyle/>
              <a:p>
                <a:pPr indent="0" lvl="0" marL="0" marR="0" rtl="0" algn="ctr">
                  <a:lnSpc>
                    <a:spcPct val="108888"/>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p:txBody>
          </p:sp>
        </p:grpSp>
        <p:cxnSp>
          <p:nvCxnSpPr>
            <p:cNvPr id="382" name="Google Shape;382;p9"/>
            <p:cNvCxnSpPr/>
            <p:nvPr/>
          </p:nvCxnSpPr>
          <p:spPr>
            <a:xfrm>
              <a:off x="296363" y="1059338"/>
              <a:ext cx="1966800" cy="0"/>
            </a:xfrm>
            <a:prstGeom prst="straightConnector1">
              <a:avLst/>
            </a:prstGeom>
            <a:noFill/>
            <a:ln cap="flat" cmpd="sng" w="12700">
              <a:solidFill>
                <a:srgbClr val="FFFFFF"/>
              </a:solidFill>
              <a:prstDash val="solid"/>
              <a:round/>
              <a:headEnd len="sm" w="sm" type="none"/>
              <a:tailEnd len="sm" w="sm" type="none"/>
            </a:ln>
          </p:spPr>
        </p:cxnSp>
        <p:sp>
          <p:nvSpPr>
            <p:cNvPr id="383" name="Google Shape;383;p9"/>
            <p:cNvSpPr txBox="1"/>
            <p:nvPr/>
          </p:nvSpPr>
          <p:spPr>
            <a:xfrm>
              <a:off x="228065" y="341010"/>
              <a:ext cx="2103300" cy="420939"/>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t/>
              </a:r>
              <a:endParaRPr b="0" i="0" sz="1200" u="none" cap="none" strike="noStrike">
                <a:solidFill>
                  <a:srgbClr val="000000"/>
                </a:solidFill>
                <a:latin typeface="Arial"/>
                <a:ea typeface="Arial"/>
                <a:cs typeface="Arial"/>
                <a:sym typeface="Arial"/>
              </a:endParaRPr>
            </a:p>
          </p:txBody>
        </p:sp>
        <p:sp>
          <p:nvSpPr>
            <p:cNvPr id="384" name="Google Shape;384;p9"/>
            <p:cNvSpPr txBox="1"/>
            <p:nvPr/>
          </p:nvSpPr>
          <p:spPr>
            <a:xfrm>
              <a:off x="296362" y="1183112"/>
              <a:ext cx="1966799" cy="463034"/>
            </a:xfrm>
            <a:prstGeom prst="rect">
              <a:avLst/>
            </a:prstGeom>
            <a:noFill/>
            <a:ln>
              <a:noFill/>
            </a:ln>
          </p:spPr>
          <p:txBody>
            <a:bodyPr anchorCtr="0" anchor="t" bIns="0" lIns="0" spcFirstLastPara="1" rIns="0" wrap="square" tIns="0">
              <a:spAutoFit/>
            </a:bodyPr>
            <a:lstStyle/>
            <a:p>
              <a:pPr indent="0" lvl="0" marL="0" marR="0" rtl="0" algn="ctr">
                <a:lnSpc>
                  <a:spcPct val="119970"/>
                </a:lnSpc>
                <a:spcBef>
                  <a:spcPts val="0"/>
                </a:spcBef>
                <a:spcAft>
                  <a:spcPts val="0"/>
                </a:spcAft>
                <a:buClr>
                  <a:srgbClr val="000000"/>
                </a:buClr>
                <a:buSzPts val="1100"/>
                <a:buFont typeface="Arial"/>
                <a:buNone/>
              </a:pPr>
              <a:r>
                <a:rPr b="1" i="0" lang="en" sz="1100" u="none" cap="none" strike="noStrike">
                  <a:solidFill>
                    <a:srgbClr val="FFFFFF"/>
                  </a:solidFill>
                  <a:latin typeface="Public Sans"/>
                  <a:ea typeface="Public Sans"/>
                  <a:cs typeface="Public Sans"/>
                  <a:sym typeface="Public Sans"/>
                </a:rPr>
                <a:t>Lastly </a:t>
              </a:r>
              <a:endParaRPr b="0" i="0" sz="1200" u="none" cap="none" strike="noStrike">
                <a:solidFill>
                  <a:srgbClr val="000000"/>
                </a:solidFill>
                <a:latin typeface="Arial"/>
                <a:ea typeface="Arial"/>
                <a:cs typeface="Arial"/>
                <a:sym typeface="Arial"/>
              </a:endParaRPr>
            </a:p>
          </p:txBody>
        </p:sp>
      </p:grpSp>
      <p:sp>
        <p:nvSpPr>
          <p:cNvPr id="385" name="Google Shape;385;p9"/>
          <p:cNvSpPr txBox="1"/>
          <p:nvPr>
            <p:ph idx="4294967295" type="title"/>
          </p:nvPr>
        </p:nvSpPr>
        <p:spPr>
          <a:xfrm>
            <a:off x="1614112" y="205044"/>
            <a:ext cx="6390838" cy="936160"/>
          </a:xfrm>
          <a:prstGeom prst="rect">
            <a:avLst/>
          </a:prstGeom>
          <a:noFill/>
          <a:ln>
            <a:noFill/>
          </a:ln>
        </p:spPr>
        <p:txBody>
          <a:bodyPr anchorCtr="0" anchor="ctr" bIns="45700" lIns="91425" spcFirstLastPara="1" rIns="91425" wrap="square" tIns="45700">
            <a:normAutofit/>
          </a:bodyPr>
          <a:lstStyle/>
          <a:p>
            <a:pPr indent="457200" lvl="0" marL="1371600" marR="0" rtl="0" algn="l">
              <a:lnSpc>
                <a:spcPct val="100000"/>
              </a:lnSpc>
              <a:spcBef>
                <a:spcPts val="0"/>
              </a:spcBef>
              <a:spcAft>
                <a:spcPts val="0"/>
              </a:spcAft>
              <a:buClr>
                <a:schemeClr val="dk2"/>
              </a:buClr>
              <a:buSzPts val="4100"/>
              <a:buFont typeface="Lucida Sans"/>
              <a:buNone/>
            </a:pPr>
            <a:r>
              <a:rPr b="1" i="0" lang="en" sz="4100" u="none" cap="none" strike="noStrike">
                <a:solidFill>
                  <a:schemeClr val="dk2"/>
                </a:solidFill>
                <a:latin typeface="Lucida Sans"/>
                <a:ea typeface="Lucida Sans"/>
                <a:cs typeface="Lucida Sans"/>
                <a:sym typeface="Lucida Sans"/>
              </a:rPr>
              <a:t>Lastly…..</a:t>
            </a:r>
            <a:endParaRPr b="1" i="0" sz="4100" u="none" cap="none" strike="noStrike">
              <a:solidFill>
                <a:schemeClr val="dk2"/>
              </a:solidFill>
              <a:latin typeface="Lucida Sans"/>
              <a:ea typeface="Lucida Sans"/>
              <a:cs typeface="Lucida Sans"/>
              <a:sym typeface="Lucida Sans"/>
            </a:endParaRPr>
          </a:p>
        </p:txBody>
      </p:sp>
      <p:sp>
        <p:nvSpPr>
          <p:cNvPr id="386" name="Google Shape;386;p9"/>
          <p:cNvSpPr txBox="1"/>
          <p:nvPr/>
        </p:nvSpPr>
        <p:spPr>
          <a:xfrm>
            <a:off x="11107493" y="4760222"/>
            <a:ext cx="1233373" cy="431098"/>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p9"/>
          <p:cNvSpPr txBox="1"/>
          <p:nvPr/>
        </p:nvSpPr>
        <p:spPr>
          <a:xfrm>
            <a:off x="6231300" y="3949275"/>
            <a:ext cx="2530500" cy="93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88" name="Google Shape;388;p9"/>
          <p:cNvSpPr txBox="1"/>
          <p:nvPr/>
        </p:nvSpPr>
        <p:spPr>
          <a:xfrm>
            <a:off x="2160000" y="3829275"/>
            <a:ext cx="2412000" cy="1054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400"/>
              </a:spcBef>
              <a:spcAft>
                <a:spcPts val="0"/>
              </a:spcAft>
              <a:buClr>
                <a:schemeClr val="dk1"/>
              </a:buClr>
              <a:buSzPts val="1100"/>
              <a:buFont typeface="Arial"/>
              <a:buNone/>
            </a:pPr>
            <a:r>
              <a:t/>
            </a:r>
            <a:endParaRPr b="0" i="0" sz="1400" u="none" cap="none" strike="noStrike">
              <a:solidFill>
                <a:srgbClr val="000000"/>
              </a:solidFill>
              <a:latin typeface="Arial"/>
              <a:ea typeface="Arial"/>
              <a:cs typeface="Arial"/>
              <a:sym typeface="Arial"/>
            </a:endParaRPr>
          </a:p>
        </p:txBody>
      </p:sp>
      <p:sp>
        <p:nvSpPr>
          <p:cNvPr id="389" name="Google Shape;389;p9"/>
          <p:cNvSpPr/>
          <p:nvPr/>
        </p:nvSpPr>
        <p:spPr>
          <a:xfrm>
            <a:off x="1799063" y="1456490"/>
            <a:ext cx="5590478" cy="307777"/>
          </a:xfrm>
          <a:prstGeom prst="rect">
            <a:avLst/>
          </a:prstGeom>
          <a:noFill/>
          <a:ln>
            <a:noFill/>
          </a:ln>
        </p:spPr>
        <p:txBody>
          <a:bodyPr anchorCtr="0" anchor="t" bIns="45700" lIns="91425" spcFirstLastPara="1" rIns="91425" wrap="square" tIns="45700">
            <a:spAutoFit/>
          </a:bodyPr>
          <a:lstStyle/>
          <a:p>
            <a:pPr indent="-180340" lvl="0" marL="342900" marR="0" rtl="0" algn="l">
              <a:lnSpc>
                <a:spcPct val="100000"/>
              </a:lnSpc>
              <a:spcBef>
                <a:spcPts val="0"/>
              </a:spcBef>
              <a:spcAft>
                <a:spcPts val="0"/>
              </a:spcAft>
              <a:buClr>
                <a:srgbClr val="000000"/>
              </a:buClr>
              <a:buSzPts val="2560"/>
              <a:buFont typeface="Arial"/>
              <a:buNone/>
            </a:pPr>
            <a:r>
              <a:rPr b="1" i="0" lang="en" sz="1400" u="none" cap="none" strike="noStrike">
                <a:solidFill>
                  <a:srgbClr val="000000"/>
                </a:solidFill>
                <a:latin typeface="Arial"/>
                <a:ea typeface="Arial"/>
                <a:cs typeface="Arial"/>
                <a:sym typeface="Arial"/>
              </a:rPr>
              <a:t>.</a:t>
            </a:r>
            <a:endParaRPr b="0" i="0" sz="1400" u="sng" cap="none" strike="noStrike">
              <a:solidFill>
                <a:schemeClr val="hlink"/>
              </a:solidFill>
              <a:latin typeface="Arial"/>
              <a:ea typeface="Arial"/>
              <a:cs typeface="Arial"/>
              <a:sym typeface="Arial"/>
              <a:hlinkClick r:id="rId3"/>
            </a:endParaRPr>
          </a:p>
        </p:txBody>
      </p:sp>
      <p:pic>
        <p:nvPicPr>
          <p:cNvPr id="390" name="Google Shape;390;p9"/>
          <p:cNvPicPr preferRelativeResize="0"/>
          <p:nvPr/>
        </p:nvPicPr>
        <p:blipFill rotWithShape="1">
          <a:blip r:embed="rId4">
            <a:alphaModFix/>
          </a:blip>
          <a:srcRect b="0" l="0" r="0" t="0"/>
          <a:stretch/>
        </p:blipFill>
        <p:spPr>
          <a:xfrm>
            <a:off x="353539" y="1521552"/>
            <a:ext cx="2434266" cy="2434266"/>
          </a:xfrm>
          <a:prstGeom prst="rect">
            <a:avLst/>
          </a:prstGeom>
          <a:noFill/>
          <a:ln>
            <a:noFill/>
          </a:ln>
        </p:spPr>
      </p:pic>
      <p:pic>
        <p:nvPicPr>
          <p:cNvPr id="391" name="Google Shape;391;p9"/>
          <p:cNvPicPr preferRelativeResize="0"/>
          <p:nvPr/>
        </p:nvPicPr>
        <p:blipFill rotWithShape="1">
          <a:blip r:embed="rId5">
            <a:alphaModFix/>
          </a:blip>
          <a:srcRect b="0" l="0" r="0" t="0"/>
          <a:stretch/>
        </p:blipFill>
        <p:spPr>
          <a:xfrm>
            <a:off x="3180095" y="1521552"/>
            <a:ext cx="2783810" cy="2324814"/>
          </a:xfrm>
          <a:prstGeom prst="rect">
            <a:avLst/>
          </a:prstGeom>
          <a:noFill/>
          <a:ln>
            <a:noFill/>
          </a:ln>
        </p:spPr>
      </p:pic>
      <p:pic>
        <p:nvPicPr>
          <p:cNvPr descr="Pin on WORDS OF WISDOM" id="392" name="Google Shape;392;p9"/>
          <p:cNvPicPr preferRelativeResize="0"/>
          <p:nvPr/>
        </p:nvPicPr>
        <p:blipFill rotWithShape="1">
          <a:blip r:embed="rId6">
            <a:alphaModFix/>
          </a:blip>
          <a:srcRect b="0" l="0" r="0" t="0"/>
          <a:stretch/>
        </p:blipFill>
        <p:spPr>
          <a:xfrm>
            <a:off x="6371140" y="1565297"/>
            <a:ext cx="2324814" cy="232481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Nicky Keefe</dc:creator>
</cp:coreProperties>
</file>